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DE85-728E-4150-92C5-4014398B8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DE85-728E-4150-92C5-4014398B8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DE85-728E-4150-92C5-4014398B8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FDE85-728E-4150-92C5-4014398B8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8BDA-B078-44BF-AEE0-F0CE31513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32000">
              <a:schemeClr val="tx2">
                <a:lumMod val="75000"/>
              </a:schemeClr>
            </a:gs>
            <a:gs pos="100000">
              <a:schemeClr val="tx2">
                <a:lumMod val="100000"/>
                <a:alpha val="76000"/>
              </a:schemeClr>
            </a:gs>
            <a:gs pos="0">
              <a:schemeClr val="tx2">
                <a:lumMod val="7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637" y="3295174"/>
            <a:ext cx="373395" cy="293689"/>
          </a:xfrm>
          <a:custGeom>
            <a:avLst/>
            <a:gdLst>
              <a:gd name="connsiteX0" fmla="*/ 155423 w 373395"/>
              <a:gd name="connsiteY0" fmla="*/ 0 h 293689"/>
              <a:gd name="connsiteX1" fmla="*/ 373395 w 373395"/>
              <a:gd name="connsiteY1" fmla="*/ 146845 h 293689"/>
              <a:gd name="connsiteX2" fmla="*/ 155423 w 373395"/>
              <a:gd name="connsiteY2" fmla="*/ 293689 h 293689"/>
              <a:gd name="connsiteX3" fmla="*/ 0 w 373395"/>
              <a:gd name="connsiteY3" fmla="*/ 188983 h 293689"/>
              <a:gd name="connsiteX4" fmla="*/ 0 w 373395"/>
              <a:gd name="connsiteY4" fmla="*/ 104707 h 2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95" h="293689">
                <a:moveTo>
                  <a:pt x="155423" y="0"/>
                </a:moveTo>
                <a:lnTo>
                  <a:pt x="373395" y="146845"/>
                </a:lnTo>
                <a:lnTo>
                  <a:pt x="155423" y="293689"/>
                </a:lnTo>
                <a:lnTo>
                  <a:pt x="0" y="188983"/>
                </a:lnTo>
                <a:lnTo>
                  <a:pt x="0" y="1047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6"/>
          <p:cNvSpPr/>
          <p:nvPr/>
        </p:nvSpPr>
        <p:spPr>
          <a:xfrm>
            <a:off x="153765" y="3437429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8000">
                <a:schemeClr val="accent2">
                  <a:alpha val="4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/>
        </p:nvSpPr>
        <p:spPr>
          <a:xfrm flipH="1">
            <a:off x="-1745" y="3477541"/>
            <a:ext cx="160098" cy="1648599"/>
          </a:xfrm>
          <a:custGeom>
            <a:avLst/>
            <a:gdLst>
              <a:gd name="connsiteX0" fmla="*/ 160098 w 160098"/>
              <a:gd name="connsiteY0" fmla="*/ 0 h 1648599"/>
              <a:gd name="connsiteX1" fmla="*/ 0 w 160098"/>
              <a:gd name="connsiteY1" fmla="*/ 106733 h 1648599"/>
              <a:gd name="connsiteX2" fmla="*/ 0 w 160098"/>
              <a:gd name="connsiteY2" fmla="*/ 1648599 h 1648599"/>
              <a:gd name="connsiteX3" fmla="*/ 160098 w 160098"/>
              <a:gd name="connsiteY3" fmla="*/ 1648599 h 16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8" h="1648599">
                <a:moveTo>
                  <a:pt x="160098" y="0"/>
                </a:moveTo>
                <a:lnTo>
                  <a:pt x="0" y="106733"/>
                </a:lnTo>
                <a:lnTo>
                  <a:pt x="0" y="1648599"/>
                </a:lnTo>
                <a:lnTo>
                  <a:pt x="160098" y="1648599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3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227764" y="4314808"/>
            <a:ext cx="435944" cy="29368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6"/>
          <p:cNvSpPr/>
          <p:nvPr/>
        </p:nvSpPr>
        <p:spPr>
          <a:xfrm>
            <a:off x="443443" y="4457063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66000"/>
                </a:srgbClr>
              </a:gs>
              <a:gs pos="29000">
                <a:schemeClr val="accent1">
                  <a:alpha val="2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6"/>
          <p:cNvSpPr/>
          <p:nvPr/>
        </p:nvSpPr>
        <p:spPr>
          <a:xfrm flipH="1">
            <a:off x="227767" y="4457062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9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菱形 12"/>
          <p:cNvSpPr/>
          <p:nvPr/>
        </p:nvSpPr>
        <p:spPr>
          <a:xfrm>
            <a:off x="833612" y="530141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6"/>
          <p:cNvSpPr/>
          <p:nvPr/>
        </p:nvSpPr>
        <p:spPr>
          <a:xfrm>
            <a:off x="942289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1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6"/>
          <p:cNvSpPr/>
          <p:nvPr/>
        </p:nvSpPr>
        <p:spPr>
          <a:xfrm flipH="1">
            <a:off x="833610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>
            <a:off x="634219" y="5854688"/>
            <a:ext cx="188236" cy="12681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27346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rgbClr val="2B3EE2">
                  <a:alpha val="64000"/>
                </a:srgbClr>
              </a:gs>
              <a:gs pos="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/>
          <p:cNvSpPr/>
          <p:nvPr/>
        </p:nvSpPr>
        <p:spPr>
          <a:xfrm flipH="1">
            <a:off x="634219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/>
          <p:cNvSpPr/>
          <p:nvPr/>
        </p:nvSpPr>
        <p:spPr>
          <a:xfrm>
            <a:off x="453339" y="6008540"/>
            <a:ext cx="219668" cy="147987"/>
          </a:xfrm>
          <a:prstGeom prst="diamond">
            <a:avLst/>
          </a:prstGeom>
          <a:solidFill>
            <a:srgbClr val="418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>
            <a:off x="562017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110990 w 110990"/>
              <a:gd name="connsiteY1" fmla="*/ 777779 h 777779"/>
              <a:gd name="connsiteX2" fmla="*/ 0 w 110990"/>
              <a:gd name="connsiteY2" fmla="*/ 777779 h 777779"/>
              <a:gd name="connsiteX3" fmla="*/ 0 w 110990"/>
              <a:gd name="connsiteY3" fmla="*/ 73994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110990" y="777779"/>
                </a:lnTo>
                <a:lnTo>
                  <a:pt x="0" y="777779"/>
                </a:lnTo>
                <a:lnTo>
                  <a:pt x="0" y="73994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78000"/>
                </a:srgbClr>
              </a:gs>
              <a:gs pos="16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 flipH="1">
            <a:off x="453339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0 w 110990"/>
              <a:gd name="connsiteY1" fmla="*/ 73994 h 777779"/>
              <a:gd name="connsiteX2" fmla="*/ 0 w 110990"/>
              <a:gd name="connsiteY2" fmla="*/ 777779 h 777779"/>
              <a:gd name="connsiteX3" fmla="*/ 110990 w 110990"/>
              <a:gd name="connsiteY3" fmla="*/ 777779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0" y="73994"/>
                </a:lnTo>
                <a:lnTo>
                  <a:pt x="0" y="777779"/>
                </a:lnTo>
                <a:lnTo>
                  <a:pt x="110990" y="777779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/>
          <p:cNvSpPr/>
          <p:nvPr/>
        </p:nvSpPr>
        <p:spPr>
          <a:xfrm>
            <a:off x="1577340" y="6085539"/>
            <a:ext cx="240970" cy="1623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任意多边形: 形状 22"/>
          <p:cNvSpPr/>
          <p:nvPr/>
        </p:nvSpPr>
        <p:spPr>
          <a:xfrm>
            <a:off x="1696557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121753 w 121753"/>
              <a:gd name="connsiteY1" fmla="*/ 693829 h 693829"/>
              <a:gd name="connsiteX2" fmla="*/ 0 w 121753"/>
              <a:gd name="connsiteY2" fmla="*/ 693829 h 693829"/>
              <a:gd name="connsiteX3" fmla="*/ 0 w 121753"/>
              <a:gd name="connsiteY3" fmla="*/ 8116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121753" y="693829"/>
                </a:lnTo>
                <a:lnTo>
                  <a:pt x="0" y="693829"/>
                </a:lnTo>
                <a:lnTo>
                  <a:pt x="0" y="81169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38000"/>
                </a:schemeClr>
              </a:gs>
              <a:gs pos="3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flipH="1">
            <a:off x="1577340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0 w 121753"/>
              <a:gd name="connsiteY1" fmla="*/ 81169 h 693829"/>
              <a:gd name="connsiteX2" fmla="*/ 0 w 121753"/>
              <a:gd name="connsiteY2" fmla="*/ 693829 h 693829"/>
              <a:gd name="connsiteX3" fmla="*/ 121753 w 121753"/>
              <a:gd name="connsiteY3" fmla="*/ 69382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0" y="81169"/>
                </a:lnTo>
                <a:lnTo>
                  <a:pt x="0" y="693829"/>
                </a:lnTo>
                <a:lnTo>
                  <a:pt x="121753" y="693829"/>
                </a:lnTo>
                <a:close/>
              </a:path>
            </a:pathLst>
          </a:custGeom>
          <a:gradFill>
            <a:gsLst>
              <a:gs pos="98000">
                <a:schemeClr val="accent3">
                  <a:alpha val="67000"/>
                </a:schemeClr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/>
        </p:nvSpPr>
        <p:spPr>
          <a:xfrm>
            <a:off x="1137" y="5723718"/>
            <a:ext cx="328804" cy="2215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163808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166133 w 166133"/>
              <a:gd name="connsiteY1" fmla="*/ 1026988 h 1026988"/>
              <a:gd name="connsiteX2" fmla="*/ 0 w 166133"/>
              <a:gd name="connsiteY2" fmla="*/ 1026988 h 1026988"/>
              <a:gd name="connsiteX3" fmla="*/ 0 w 166133"/>
              <a:gd name="connsiteY3" fmla="*/ 110755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166133" y="1026988"/>
                </a:lnTo>
                <a:lnTo>
                  <a:pt x="0" y="1026988"/>
                </a:lnTo>
                <a:lnTo>
                  <a:pt x="0" y="110755"/>
                </a:lnTo>
                <a:close/>
              </a:path>
            </a:pathLst>
          </a:custGeom>
          <a:gradFill>
            <a:gsLst>
              <a:gs pos="59000">
                <a:schemeClr val="accent2">
                  <a:alpha val="3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 flipH="1">
            <a:off x="1137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0 w 166133"/>
              <a:gd name="connsiteY1" fmla="*/ 110755 h 1026988"/>
              <a:gd name="connsiteX2" fmla="*/ 0 w 166133"/>
              <a:gd name="connsiteY2" fmla="*/ 1026988 h 1026988"/>
              <a:gd name="connsiteX3" fmla="*/ 166133 w 166133"/>
              <a:gd name="connsiteY3" fmla="*/ 1026988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0" y="110755"/>
                </a:lnTo>
                <a:lnTo>
                  <a:pt x="0" y="1026988"/>
                </a:lnTo>
                <a:lnTo>
                  <a:pt x="166133" y="1026988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菱形 27"/>
          <p:cNvSpPr/>
          <p:nvPr/>
        </p:nvSpPr>
        <p:spPr>
          <a:xfrm>
            <a:off x="1404721" y="6422132"/>
            <a:ext cx="185814" cy="1251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1496650" y="6482766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93885 w 93885"/>
              <a:gd name="connsiteY1" fmla="*/ 375234 h 375234"/>
              <a:gd name="connsiteX2" fmla="*/ 0 w 93885"/>
              <a:gd name="connsiteY2" fmla="*/ 375234 h 375234"/>
              <a:gd name="connsiteX3" fmla="*/ 0 w 93885"/>
              <a:gd name="connsiteY3" fmla="*/ 62590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93885" y="375234"/>
                </a:lnTo>
                <a:lnTo>
                  <a:pt x="0" y="375234"/>
                </a:lnTo>
                <a:lnTo>
                  <a:pt x="0" y="6259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/>
          <p:cNvSpPr/>
          <p:nvPr/>
        </p:nvSpPr>
        <p:spPr>
          <a:xfrm flipH="1">
            <a:off x="1404721" y="6473241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0 w 93885"/>
              <a:gd name="connsiteY1" fmla="*/ 62590 h 375234"/>
              <a:gd name="connsiteX2" fmla="*/ 0 w 93885"/>
              <a:gd name="connsiteY2" fmla="*/ 375234 h 375234"/>
              <a:gd name="connsiteX3" fmla="*/ 93885 w 93885"/>
              <a:gd name="connsiteY3" fmla="*/ 375234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0" y="62590"/>
                </a:lnTo>
                <a:lnTo>
                  <a:pt x="0" y="375234"/>
                </a:lnTo>
                <a:lnTo>
                  <a:pt x="93885" y="375234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菱形 30"/>
          <p:cNvSpPr/>
          <p:nvPr/>
        </p:nvSpPr>
        <p:spPr>
          <a:xfrm>
            <a:off x="907744" y="6375370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973388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67040 w 67040"/>
              <a:gd name="connsiteY1" fmla="*/ 439333 h 439333"/>
              <a:gd name="connsiteX2" fmla="*/ 0 w 67040"/>
              <a:gd name="connsiteY2" fmla="*/ 439333 h 439333"/>
              <a:gd name="connsiteX3" fmla="*/ 0 w 67040"/>
              <a:gd name="connsiteY3" fmla="*/ 44694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67040" y="439333"/>
                </a:lnTo>
                <a:lnTo>
                  <a:pt x="0" y="439333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81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 flipH="1">
            <a:off x="907744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0 w 67040"/>
              <a:gd name="connsiteY1" fmla="*/ 44694 h 439333"/>
              <a:gd name="connsiteX2" fmla="*/ 0 w 67040"/>
              <a:gd name="connsiteY2" fmla="*/ 439333 h 439333"/>
              <a:gd name="connsiteX3" fmla="*/ 67040 w 67040"/>
              <a:gd name="connsiteY3" fmla="*/ 439333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0" y="44694"/>
                </a:lnTo>
                <a:lnTo>
                  <a:pt x="0" y="439333"/>
                </a:lnTo>
                <a:lnTo>
                  <a:pt x="67040" y="439333"/>
                </a:lnTo>
                <a:close/>
              </a:path>
            </a:pathLst>
          </a:custGeom>
          <a:gradFill>
            <a:gsLst>
              <a:gs pos="100000">
                <a:srgbClr val="418EFF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351577" y="6570141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417221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67040 w 67040"/>
              <a:gd name="connsiteY1" fmla="*/ 244562 h 244562"/>
              <a:gd name="connsiteX2" fmla="*/ 0 w 67040"/>
              <a:gd name="connsiteY2" fmla="*/ 244562 h 244562"/>
              <a:gd name="connsiteX3" fmla="*/ 0 w 67040"/>
              <a:gd name="connsiteY3" fmla="*/ 44694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67040" y="244562"/>
                </a:lnTo>
                <a:lnTo>
                  <a:pt x="0" y="244562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/>
        </p:nvSpPr>
        <p:spPr>
          <a:xfrm flipH="1">
            <a:off x="351577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0 w 67040"/>
              <a:gd name="connsiteY1" fmla="*/ 44694 h 244562"/>
              <a:gd name="connsiteX2" fmla="*/ 0 w 67040"/>
              <a:gd name="connsiteY2" fmla="*/ 244562 h 244562"/>
              <a:gd name="connsiteX3" fmla="*/ 67040 w 67040"/>
              <a:gd name="connsiteY3" fmla="*/ 244562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0" y="44694"/>
                </a:lnTo>
                <a:lnTo>
                  <a:pt x="0" y="244562"/>
                </a:lnTo>
                <a:lnTo>
                  <a:pt x="67040" y="244562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/>
        </p:nvSpPr>
        <p:spPr>
          <a:xfrm>
            <a:off x="820934" y="6570141"/>
            <a:ext cx="106124" cy="7149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873437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53621 w 53621"/>
              <a:gd name="connsiteY1" fmla="*/ 253229 h 253229"/>
              <a:gd name="connsiteX2" fmla="*/ 0 w 53621"/>
              <a:gd name="connsiteY2" fmla="*/ 253229 h 253229"/>
              <a:gd name="connsiteX3" fmla="*/ 0 w 53621"/>
              <a:gd name="connsiteY3" fmla="*/ 35747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53621" y="253229"/>
                </a:lnTo>
                <a:lnTo>
                  <a:pt x="0" y="253229"/>
                </a:lnTo>
                <a:lnTo>
                  <a:pt x="0" y="35747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6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/>
          <p:cNvSpPr/>
          <p:nvPr/>
        </p:nvSpPr>
        <p:spPr>
          <a:xfrm flipH="1">
            <a:off x="820934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0 w 53621"/>
              <a:gd name="connsiteY1" fmla="*/ 35747 h 253229"/>
              <a:gd name="connsiteX2" fmla="*/ 0 w 53621"/>
              <a:gd name="connsiteY2" fmla="*/ 253229 h 253229"/>
              <a:gd name="connsiteX3" fmla="*/ 53621 w 53621"/>
              <a:gd name="connsiteY3" fmla="*/ 253229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0" y="35747"/>
                </a:lnTo>
                <a:lnTo>
                  <a:pt x="0" y="253229"/>
                </a:lnTo>
                <a:lnTo>
                  <a:pt x="53621" y="253229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菱形 39"/>
          <p:cNvSpPr/>
          <p:nvPr/>
        </p:nvSpPr>
        <p:spPr>
          <a:xfrm>
            <a:off x="536431" y="525569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16"/>
          <p:cNvSpPr/>
          <p:nvPr/>
        </p:nvSpPr>
        <p:spPr>
          <a:xfrm>
            <a:off x="645109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33971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33971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133971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2524"/>
                  <a:pt x="4359" y="868247"/>
                  <a:pt x="6539" y="133971"/>
                </a:cubicBezTo>
                <a:close/>
              </a:path>
            </a:pathLst>
          </a:custGeom>
          <a:gradFill>
            <a:gsLst>
              <a:gs pos="75000">
                <a:srgbClr val="2B3EE2">
                  <a:alpha val="65000"/>
                </a:srgbClr>
              </a:gs>
              <a:gs pos="8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16"/>
          <p:cNvSpPr/>
          <p:nvPr/>
        </p:nvSpPr>
        <p:spPr>
          <a:xfrm flipH="1">
            <a:off x="536431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42624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42624 h 2336800"/>
              <a:gd name="connsiteX0-21" fmla="*/ 6539 w 304800"/>
              <a:gd name="connsiteY0-22" fmla="*/ 73395 h 2336800"/>
              <a:gd name="connsiteX1-23" fmla="*/ 304800 w 304800"/>
              <a:gd name="connsiteY1-24" fmla="*/ 0 h 2336800"/>
              <a:gd name="connsiteX2-25" fmla="*/ 304800 w 304800"/>
              <a:gd name="connsiteY2-26" fmla="*/ 2336800 h 2336800"/>
              <a:gd name="connsiteX3-27" fmla="*/ 0 w 304800"/>
              <a:gd name="connsiteY3-28" fmla="*/ 2336800 h 2336800"/>
              <a:gd name="connsiteX4-29" fmla="*/ 6539 w 304800"/>
              <a:gd name="connsiteY4-30" fmla="*/ 73395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73395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5408"/>
                  <a:pt x="4359" y="804787"/>
                  <a:pt x="6539" y="73395"/>
                </a:cubicBez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608820" y="3288030"/>
            <a:ext cx="2596515" cy="3569970"/>
            <a:chOff x="15132" y="5178"/>
            <a:chExt cx="4089" cy="5622"/>
          </a:xfrm>
        </p:grpSpPr>
        <p:sp>
          <p:nvSpPr>
            <p:cNvPr id="44" name="菱形 43"/>
            <p:cNvSpPr/>
            <p:nvPr/>
          </p:nvSpPr>
          <p:spPr>
            <a:xfrm>
              <a:off x="17545" y="7376"/>
              <a:ext cx="1237" cy="8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8157" y="7780"/>
              <a:ext cx="625" cy="3020"/>
            </a:xfrm>
            <a:custGeom>
              <a:avLst/>
              <a:gdLst>
                <a:gd name="connsiteX0" fmla="*/ 396907 w 396907"/>
                <a:gd name="connsiteY0" fmla="*/ 0 h 1917763"/>
                <a:gd name="connsiteX1" fmla="*/ 396907 w 396907"/>
                <a:gd name="connsiteY1" fmla="*/ 1917763 h 1917763"/>
                <a:gd name="connsiteX2" fmla="*/ 0 w 396907"/>
                <a:gd name="connsiteY2" fmla="*/ 1917763 h 1917763"/>
                <a:gd name="connsiteX3" fmla="*/ 0 w 396907"/>
                <a:gd name="connsiteY3" fmla="*/ 264605 h 191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907" h="1917763">
                  <a:moveTo>
                    <a:pt x="396907" y="0"/>
                  </a:moveTo>
                  <a:lnTo>
                    <a:pt x="396907" y="1917763"/>
                  </a:lnTo>
                  <a:lnTo>
                    <a:pt x="0" y="1917763"/>
                  </a:lnTo>
                  <a:lnTo>
                    <a:pt x="0" y="264605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任意多边形: 形状 45"/>
            <p:cNvSpPr/>
            <p:nvPr/>
          </p:nvSpPr>
          <p:spPr>
            <a:xfrm flipH="1">
              <a:off x="17545" y="7780"/>
              <a:ext cx="625" cy="3020"/>
            </a:xfrm>
            <a:custGeom>
              <a:avLst/>
              <a:gdLst>
                <a:gd name="connsiteX0" fmla="*/ 396906 w 396906"/>
                <a:gd name="connsiteY0" fmla="*/ 0 h 1917763"/>
                <a:gd name="connsiteX1" fmla="*/ 0 w 396906"/>
                <a:gd name="connsiteY1" fmla="*/ 264605 h 1917763"/>
                <a:gd name="connsiteX2" fmla="*/ 0 w 396906"/>
                <a:gd name="connsiteY2" fmla="*/ 1917763 h 1917763"/>
                <a:gd name="connsiteX3" fmla="*/ 396906 w 396906"/>
                <a:gd name="connsiteY3" fmla="*/ 1917763 h 191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906" h="1917763">
                  <a:moveTo>
                    <a:pt x="396906" y="0"/>
                  </a:moveTo>
                  <a:lnTo>
                    <a:pt x="0" y="264605"/>
                  </a:lnTo>
                  <a:lnTo>
                    <a:pt x="0" y="1917763"/>
                  </a:lnTo>
                  <a:lnTo>
                    <a:pt x="396906" y="1917763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6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8442" y="5178"/>
              <a:ext cx="765" cy="3332"/>
              <a:chOff x="2596567" y="3630035"/>
              <a:chExt cx="603251" cy="2533651"/>
            </a:xfrm>
          </p:grpSpPr>
          <p:sp>
            <p:nvSpPr>
              <p:cNvPr id="82" name="菱形 81"/>
              <p:cNvSpPr/>
              <p:nvPr/>
            </p:nvSpPr>
            <p:spPr>
              <a:xfrm>
                <a:off x="2596567" y="3630035"/>
                <a:ext cx="603249" cy="4064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16"/>
              <p:cNvSpPr/>
              <p:nvPr/>
            </p:nvSpPr>
            <p:spPr>
              <a:xfrm>
                <a:off x="2895019" y="3826885"/>
                <a:ext cx="304799" cy="2336800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56000">
                    <a:schemeClr val="accent2"/>
                  </a:gs>
                  <a:gs pos="0">
                    <a:schemeClr val="accent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4" name="矩形 16"/>
              <p:cNvSpPr/>
              <p:nvPr/>
            </p:nvSpPr>
            <p:spPr>
              <a:xfrm flipH="1">
                <a:off x="2596573" y="3826885"/>
                <a:ext cx="304799" cy="2336801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3"/>
                  </a:gs>
                  <a:gs pos="10000">
                    <a:schemeClr val="accent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菱形 47"/>
            <p:cNvSpPr/>
            <p:nvPr/>
          </p:nvSpPr>
          <p:spPr>
            <a:xfrm>
              <a:off x="18841" y="6916"/>
              <a:ext cx="379" cy="25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16"/>
            <p:cNvSpPr/>
            <p:nvPr/>
          </p:nvSpPr>
          <p:spPr>
            <a:xfrm>
              <a:off x="19029" y="7040"/>
              <a:ext cx="192" cy="238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  <a:gd name="connsiteX0-11" fmla="*/ 5961 w 304800"/>
                <a:gd name="connsiteY0-12" fmla="*/ 129558 h 2336800"/>
                <a:gd name="connsiteX1-13" fmla="*/ 304800 w 304800"/>
                <a:gd name="connsiteY1-14" fmla="*/ 0 h 2336800"/>
                <a:gd name="connsiteX2-15" fmla="*/ 304800 w 304800"/>
                <a:gd name="connsiteY2-16" fmla="*/ 2336800 h 2336800"/>
                <a:gd name="connsiteX3-17" fmla="*/ 0 w 304800"/>
                <a:gd name="connsiteY3-18" fmla="*/ 2336800 h 2336800"/>
                <a:gd name="connsiteX4-19" fmla="*/ 5961 w 304800"/>
                <a:gd name="connsiteY4-20" fmla="*/ 129558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5961" y="129558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5961" y="129558"/>
                  </a:lnTo>
                  <a:close/>
                </a:path>
              </a:pathLst>
            </a:custGeom>
            <a:gradFill>
              <a:gsLst>
                <a:gs pos="74000">
                  <a:schemeClr val="accent2">
                    <a:alpha val="38000"/>
                  </a:schemeClr>
                </a:gs>
                <a:gs pos="33000">
                  <a:schemeClr val="accent3">
                    <a:alpha val="61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16"/>
            <p:cNvSpPr/>
            <p:nvPr/>
          </p:nvSpPr>
          <p:spPr>
            <a:xfrm flipH="1">
              <a:off x="18841" y="7040"/>
              <a:ext cx="192" cy="238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  <a:gd name="connsiteX0-11" fmla="*/ 5961 w 304800"/>
                <a:gd name="connsiteY0-12" fmla="*/ 122194 h 2336800"/>
                <a:gd name="connsiteX1-13" fmla="*/ 304800 w 304800"/>
                <a:gd name="connsiteY1-14" fmla="*/ 0 h 2336800"/>
                <a:gd name="connsiteX2-15" fmla="*/ 304800 w 304800"/>
                <a:gd name="connsiteY2-16" fmla="*/ 2336800 h 2336800"/>
                <a:gd name="connsiteX3-17" fmla="*/ 0 w 304800"/>
                <a:gd name="connsiteY3-18" fmla="*/ 2336800 h 2336800"/>
                <a:gd name="connsiteX4-19" fmla="*/ 5961 w 304800"/>
                <a:gd name="connsiteY4-20" fmla="*/ 122194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5961" y="122194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5961" y="122194"/>
                  </a:lnTo>
                  <a:close/>
                </a:path>
              </a:pathLst>
            </a:custGeom>
            <a:gradFill>
              <a:gsLst>
                <a:gs pos="98000">
                  <a:schemeClr val="accent3">
                    <a:alpha val="67000"/>
                  </a:schemeClr>
                </a:gs>
                <a:gs pos="17000">
                  <a:schemeClr val="accent3">
                    <a:alpha val="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8608" y="7281"/>
              <a:ext cx="293" cy="2475"/>
              <a:chOff x="2596573" y="3630035"/>
              <a:chExt cx="603250" cy="5103181"/>
            </a:xfrm>
          </p:grpSpPr>
          <p:sp>
            <p:nvSpPr>
              <p:cNvPr id="79" name="菱形 78"/>
              <p:cNvSpPr/>
              <p:nvPr/>
            </p:nvSpPr>
            <p:spPr>
              <a:xfrm>
                <a:off x="2596573" y="3630035"/>
                <a:ext cx="603250" cy="406401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16"/>
              <p:cNvSpPr/>
              <p:nvPr/>
            </p:nvSpPr>
            <p:spPr>
              <a:xfrm>
                <a:off x="2895023" y="3826885"/>
                <a:ext cx="304800" cy="4906331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  <a:gd name="connsiteX0-11" fmla="*/ 10308 w 304800"/>
                  <a:gd name="connsiteY0-12" fmla="*/ 105012 h 2336800"/>
                  <a:gd name="connsiteX1-13" fmla="*/ 304800 w 304800"/>
                  <a:gd name="connsiteY1-14" fmla="*/ 0 h 2336800"/>
                  <a:gd name="connsiteX2-15" fmla="*/ 304800 w 304800"/>
                  <a:gd name="connsiteY2-16" fmla="*/ 2336800 h 2336800"/>
                  <a:gd name="connsiteX3-17" fmla="*/ 0 w 304800"/>
                  <a:gd name="connsiteY3-18" fmla="*/ 2336800 h 2336800"/>
                  <a:gd name="connsiteX4-19" fmla="*/ 10308 w 304800"/>
                  <a:gd name="connsiteY4-20" fmla="*/ 105012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10308" y="105012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10308" y="105012"/>
                    </a:lnTo>
                    <a:close/>
                  </a:path>
                </a:pathLst>
              </a:custGeom>
              <a:gradFill>
                <a:gsLst>
                  <a:gs pos="56000">
                    <a:schemeClr val="accent2">
                      <a:alpha val="79000"/>
                    </a:schemeClr>
                  </a:gs>
                  <a:gs pos="0">
                    <a:schemeClr val="accent1">
                      <a:alpha val="73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16"/>
              <p:cNvSpPr/>
              <p:nvPr/>
            </p:nvSpPr>
            <p:spPr>
              <a:xfrm flipH="1">
                <a:off x="2596573" y="3826885"/>
                <a:ext cx="304800" cy="2336800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3"/>
                  </a:gs>
                  <a:gs pos="17000">
                    <a:schemeClr val="accent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菱形 51"/>
            <p:cNvSpPr/>
            <p:nvPr/>
          </p:nvSpPr>
          <p:spPr>
            <a:xfrm>
              <a:off x="18019" y="8196"/>
              <a:ext cx="765" cy="515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18398" y="8445"/>
              <a:ext cx="386" cy="2355"/>
            </a:xfrm>
            <a:custGeom>
              <a:avLst/>
              <a:gdLst>
                <a:gd name="connsiteX0" fmla="*/ 245325 w 245325"/>
                <a:gd name="connsiteY0" fmla="*/ 0 h 1495173"/>
                <a:gd name="connsiteX1" fmla="*/ 245325 w 245325"/>
                <a:gd name="connsiteY1" fmla="*/ 1495173 h 1495173"/>
                <a:gd name="connsiteX2" fmla="*/ 0 w 245325"/>
                <a:gd name="connsiteY2" fmla="*/ 1495173 h 1495173"/>
                <a:gd name="connsiteX3" fmla="*/ 0 w 245325"/>
                <a:gd name="connsiteY3" fmla="*/ 163551 h 149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25" h="1495173">
                  <a:moveTo>
                    <a:pt x="245325" y="0"/>
                  </a:moveTo>
                  <a:lnTo>
                    <a:pt x="245325" y="1495173"/>
                  </a:lnTo>
                  <a:lnTo>
                    <a:pt x="0" y="1495173"/>
                  </a:lnTo>
                  <a:lnTo>
                    <a:pt x="0" y="163551"/>
                  </a:lnTo>
                  <a:close/>
                </a:path>
              </a:pathLst>
            </a:custGeom>
            <a:gradFill>
              <a:gsLst>
                <a:gs pos="93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任意多边形: 形状 53"/>
            <p:cNvSpPr/>
            <p:nvPr/>
          </p:nvSpPr>
          <p:spPr>
            <a:xfrm flipH="1">
              <a:off x="18019" y="8445"/>
              <a:ext cx="386" cy="2355"/>
            </a:xfrm>
            <a:custGeom>
              <a:avLst/>
              <a:gdLst>
                <a:gd name="connsiteX0" fmla="*/ 245325 w 245325"/>
                <a:gd name="connsiteY0" fmla="*/ 0 h 1495173"/>
                <a:gd name="connsiteX1" fmla="*/ 0 w 245325"/>
                <a:gd name="connsiteY1" fmla="*/ 163551 h 1495173"/>
                <a:gd name="connsiteX2" fmla="*/ 0 w 245325"/>
                <a:gd name="connsiteY2" fmla="*/ 1495173 h 1495173"/>
                <a:gd name="connsiteX3" fmla="*/ 245325 w 245325"/>
                <a:gd name="connsiteY3" fmla="*/ 1495173 h 149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25" h="1495173">
                  <a:moveTo>
                    <a:pt x="245325" y="0"/>
                  </a:moveTo>
                  <a:lnTo>
                    <a:pt x="0" y="163551"/>
                  </a:lnTo>
                  <a:lnTo>
                    <a:pt x="0" y="1495173"/>
                  </a:lnTo>
                  <a:lnTo>
                    <a:pt x="245325" y="1495173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46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菱形 54"/>
            <p:cNvSpPr/>
            <p:nvPr/>
          </p:nvSpPr>
          <p:spPr>
            <a:xfrm>
              <a:off x="17231" y="9003"/>
              <a:ext cx="518" cy="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17487" y="9172"/>
              <a:ext cx="262" cy="1628"/>
            </a:xfrm>
            <a:custGeom>
              <a:avLst/>
              <a:gdLst>
                <a:gd name="connsiteX0" fmla="*/ 166133 w 166133"/>
                <a:gd name="connsiteY0" fmla="*/ 0 h 1034069"/>
                <a:gd name="connsiteX1" fmla="*/ 166133 w 166133"/>
                <a:gd name="connsiteY1" fmla="*/ 1034069 h 1034069"/>
                <a:gd name="connsiteX2" fmla="*/ 0 w 166133"/>
                <a:gd name="connsiteY2" fmla="*/ 1034069 h 1034069"/>
                <a:gd name="connsiteX3" fmla="*/ 0 w 166133"/>
                <a:gd name="connsiteY3" fmla="*/ 110755 h 10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034069">
                  <a:moveTo>
                    <a:pt x="166133" y="0"/>
                  </a:moveTo>
                  <a:lnTo>
                    <a:pt x="166133" y="1034069"/>
                  </a:lnTo>
                  <a:lnTo>
                    <a:pt x="0" y="1034069"/>
                  </a:lnTo>
                  <a:lnTo>
                    <a:pt x="0" y="1107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69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 flipH="1">
              <a:off x="17231" y="9172"/>
              <a:ext cx="262" cy="1628"/>
            </a:xfrm>
            <a:custGeom>
              <a:avLst/>
              <a:gdLst>
                <a:gd name="connsiteX0" fmla="*/ 166133 w 166133"/>
                <a:gd name="connsiteY0" fmla="*/ 0 h 1034069"/>
                <a:gd name="connsiteX1" fmla="*/ 0 w 166133"/>
                <a:gd name="connsiteY1" fmla="*/ 110755 h 1034069"/>
                <a:gd name="connsiteX2" fmla="*/ 0 w 166133"/>
                <a:gd name="connsiteY2" fmla="*/ 1034069 h 1034069"/>
                <a:gd name="connsiteX3" fmla="*/ 166133 w 166133"/>
                <a:gd name="connsiteY3" fmla="*/ 1034069 h 10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034069">
                  <a:moveTo>
                    <a:pt x="166133" y="0"/>
                  </a:moveTo>
                  <a:lnTo>
                    <a:pt x="0" y="110755"/>
                  </a:lnTo>
                  <a:lnTo>
                    <a:pt x="0" y="1034069"/>
                  </a:lnTo>
                  <a:lnTo>
                    <a:pt x="166133" y="1034069"/>
                  </a:lnTo>
                  <a:close/>
                </a:path>
              </a:pathLst>
            </a:custGeom>
            <a:gradFill>
              <a:gsLst>
                <a:gs pos="98000">
                  <a:srgbClr val="418EFF"/>
                </a:gs>
                <a:gs pos="54000">
                  <a:srgbClr val="4187FE"/>
                </a:gs>
                <a:gs pos="17000">
                  <a:srgbClr val="3F5CF5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菱形 57"/>
            <p:cNvSpPr/>
            <p:nvPr/>
          </p:nvSpPr>
          <p:spPr>
            <a:xfrm>
              <a:off x="17688" y="9993"/>
              <a:ext cx="293" cy="19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17833" y="10089"/>
              <a:ext cx="148" cy="711"/>
            </a:xfrm>
            <a:custGeom>
              <a:avLst/>
              <a:gdLst>
                <a:gd name="connsiteX0" fmla="*/ 93885 w 93885"/>
                <a:gd name="connsiteY0" fmla="*/ 0 h 451572"/>
                <a:gd name="connsiteX1" fmla="*/ 93885 w 93885"/>
                <a:gd name="connsiteY1" fmla="*/ 451572 h 451572"/>
                <a:gd name="connsiteX2" fmla="*/ 0 w 93885"/>
                <a:gd name="connsiteY2" fmla="*/ 451572 h 451572"/>
                <a:gd name="connsiteX3" fmla="*/ 0 w 93885"/>
                <a:gd name="connsiteY3" fmla="*/ 62590 h 4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451572">
                  <a:moveTo>
                    <a:pt x="93885" y="0"/>
                  </a:moveTo>
                  <a:lnTo>
                    <a:pt x="93885" y="451572"/>
                  </a:lnTo>
                  <a:lnTo>
                    <a:pt x="0" y="451572"/>
                  </a:lnTo>
                  <a:lnTo>
                    <a:pt x="0" y="62590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 flipH="1">
              <a:off x="17688" y="10089"/>
              <a:ext cx="148" cy="711"/>
            </a:xfrm>
            <a:custGeom>
              <a:avLst/>
              <a:gdLst>
                <a:gd name="connsiteX0" fmla="*/ 93885 w 93885"/>
                <a:gd name="connsiteY0" fmla="*/ 0 h 451572"/>
                <a:gd name="connsiteX1" fmla="*/ 0 w 93885"/>
                <a:gd name="connsiteY1" fmla="*/ 62590 h 451572"/>
                <a:gd name="connsiteX2" fmla="*/ 0 w 93885"/>
                <a:gd name="connsiteY2" fmla="*/ 451572 h 451572"/>
                <a:gd name="connsiteX3" fmla="*/ 93885 w 93885"/>
                <a:gd name="connsiteY3" fmla="*/ 451572 h 4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451572">
                  <a:moveTo>
                    <a:pt x="93885" y="0"/>
                  </a:moveTo>
                  <a:lnTo>
                    <a:pt x="0" y="62590"/>
                  </a:lnTo>
                  <a:lnTo>
                    <a:pt x="0" y="451572"/>
                  </a:lnTo>
                  <a:lnTo>
                    <a:pt x="93885" y="451572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菱形 60"/>
            <p:cNvSpPr/>
            <p:nvPr/>
          </p:nvSpPr>
          <p:spPr>
            <a:xfrm>
              <a:off x="16324" y="9519"/>
              <a:ext cx="394" cy="265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6518" y="9648"/>
              <a:ext cx="199" cy="1152"/>
            </a:xfrm>
            <a:custGeom>
              <a:avLst/>
              <a:gdLst>
                <a:gd name="connsiteX0" fmla="*/ 126382 w 126382"/>
                <a:gd name="connsiteY0" fmla="*/ 0 h 731514"/>
                <a:gd name="connsiteX1" fmla="*/ 126382 w 126382"/>
                <a:gd name="connsiteY1" fmla="*/ 731514 h 731514"/>
                <a:gd name="connsiteX2" fmla="*/ 0 w 126382"/>
                <a:gd name="connsiteY2" fmla="*/ 731514 h 731514"/>
                <a:gd name="connsiteX3" fmla="*/ 0 w 126382"/>
                <a:gd name="connsiteY3" fmla="*/ 84255 h 73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82" h="731514">
                  <a:moveTo>
                    <a:pt x="126382" y="0"/>
                  </a:moveTo>
                  <a:lnTo>
                    <a:pt x="126382" y="731514"/>
                  </a:lnTo>
                  <a:lnTo>
                    <a:pt x="0" y="731514"/>
                  </a:lnTo>
                  <a:lnTo>
                    <a:pt x="0" y="842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 flipH="1">
              <a:off x="16324" y="9648"/>
              <a:ext cx="199" cy="1152"/>
            </a:xfrm>
            <a:custGeom>
              <a:avLst/>
              <a:gdLst>
                <a:gd name="connsiteX0" fmla="*/ 126382 w 126382"/>
                <a:gd name="connsiteY0" fmla="*/ 0 h 731514"/>
                <a:gd name="connsiteX1" fmla="*/ 0 w 126382"/>
                <a:gd name="connsiteY1" fmla="*/ 84255 h 731514"/>
                <a:gd name="connsiteX2" fmla="*/ 0 w 126382"/>
                <a:gd name="connsiteY2" fmla="*/ 731514 h 731514"/>
                <a:gd name="connsiteX3" fmla="*/ 126382 w 126382"/>
                <a:gd name="connsiteY3" fmla="*/ 731514 h 73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82" h="731514">
                  <a:moveTo>
                    <a:pt x="126382" y="0"/>
                  </a:moveTo>
                  <a:lnTo>
                    <a:pt x="0" y="84255"/>
                  </a:lnTo>
                  <a:lnTo>
                    <a:pt x="0" y="731514"/>
                  </a:lnTo>
                  <a:lnTo>
                    <a:pt x="126382" y="731514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菱形 63"/>
            <p:cNvSpPr/>
            <p:nvPr/>
          </p:nvSpPr>
          <p:spPr>
            <a:xfrm>
              <a:off x="16664" y="8822"/>
              <a:ext cx="518" cy="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16920" y="8991"/>
              <a:ext cx="262" cy="1809"/>
            </a:xfrm>
            <a:custGeom>
              <a:avLst/>
              <a:gdLst>
                <a:gd name="connsiteX0" fmla="*/ 166133 w 166133"/>
                <a:gd name="connsiteY0" fmla="*/ 0 h 1148837"/>
                <a:gd name="connsiteX1" fmla="*/ 166133 w 166133"/>
                <a:gd name="connsiteY1" fmla="*/ 1148837 h 1148837"/>
                <a:gd name="connsiteX2" fmla="*/ 0 w 166133"/>
                <a:gd name="connsiteY2" fmla="*/ 1148837 h 1148837"/>
                <a:gd name="connsiteX3" fmla="*/ 0 w 166133"/>
                <a:gd name="connsiteY3" fmla="*/ 110755 h 114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148837">
                  <a:moveTo>
                    <a:pt x="166133" y="0"/>
                  </a:moveTo>
                  <a:lnTo>
                    <a:pt x="166133" y="1148837"/>
                  </a:lnTo>
                  <a:lnTo>
                    <a:pt x="0" y="1148837"/>
                  </a:lnTo>
                  <a:lnTo>
                    <a:pt x="0" y="1107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69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 flipH="1">
              <a:off x="16664" y="8991"/>
              <a:ext cx="262" cy="1809"/>
            </a:xfrm>
            <a:custGeom>
              <a:avLst/>
              <a:gdLst>
                <a:gd name="connsiteX0" fmla="*/ 166133 w 166133"/>
                <a:gd name="connsiteY0" fmla="*/ 0 h 1148837"/>
                <a:gd name="connsiteX1" fmla="*/ 0 w 166133"/>
                <a:gd name="connsiteY1" fmla="*/ 110755 h 1148837"/>
                <a:gd name="connsiteX2" fmla="*/ 0 w 166133"/>
                <a:gd name="connsiteY2" fmla="*/ 1148837 h 1148837"/>
                <a:gd name="connsiteX3" fmla="*/ 166133 w 166133"/>
                <a:gd name="connsiteY3" fmla="*/ 1148837 h 114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148837">
                  <a:moveTo>
                    <a:pt x="166133" y="0"/>
                  </a:moveTo>
                  <a:lnTo>
                    <a:pt x="0" y="110755"/>
                  </a:lnTo>
                  <a:lnTo>
                    <a:pt x="0" y="1148837"/>
                  </a:lnTo>
                  <a:lnTo>
                    <a:pt x="166133" y="1148837"/>
                  </a:lnTo>
                  <a:close/>
                </a:path>
              </a:pathLst>
            </a:custGeom>
            <a:gradFill>
              <a:gsLst>
                <a:gs pos="98000">
                  <a:srgbClr val="418EFF"/>
                </a:gs>
                <a:gs pos="54000">
                  <a:srgbClr val="4187FE"/>
                </a:gs>
                <a:gs pos="17000">
                  <a:srgbClr val="3F5CF5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菱形 66"/>
            <p:cNvSpPr/>
            <p:nvPr/>
          </p:nvSpPr>
          <p:spPr>
            <a:xfrm>
              <a:off x="17035" y="9845"/>
              <a:ext cx="293" cy="19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7180" y="9940"/>
              <a:ext cx="148" cy="860"/>
            </a:xfrm>
            <a:custGeom>
              <a:avLst/>
              <a:gdLst>
                <a:gd name="connsiteX0" fmla="*/ 93885 w 93885"/>
                <a:gd name="connsiteY0" fmla="*/ 0 h 545940"/>
                <a:gd name="connsiteX1" fmla="*/ 93885 w 93885"/>
                <a:gd name="connsiteY1" fmla="*/ 545940 h 545940"/>
                <a:gd name="connsiteX2" fmla="*/ 0 w 93885"/>
                <a:gd name="connsiteY2" fmla="*/ 545940 h 545940"/>
                <a:gd name="connsiteX3" fmla="*/ 0 w 93885"/>
                <a:gd name="connsiteY3" fmla="*/ 62590 h 5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545940">
                  <a:moveTo>
                    <a:pt x="93885" y="0"/>
                  </a:moveTo>
                  <a:lnTo>
                    <a:pt x="93885" y="545940"/>
                  </a:lnTo>
                  <a:lnTo>
                    <a:pt x="0" y="545940"/>
                  </a:lnTo>
                  <a:lnTo>
                    <a:pt x="0" y="62590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flipH="1">
              <a:off x="17035" y="9940"/>
              <a:ext cx="148" cy="860"/>
            </a:xfrm>
            <a:custGeom>
              <a:avLst/>
              <a:gdLst>
                <a:gd name="connsiteX0" fmla="*/ 93885 w 93885"/>
                <a:gd name="connsiteY0" fmla="*/ 0 h 545940"/>
                <a:gd name="connsiteX1" fmla="*/ 0 w 93885"/>
                <a:gd name="connsiteY1" fmla="*/ 62590 h 545940"/>
                <a:gd name="connsiteX2" fmla="*/ 0 w 93885"/>
                <a:gd name="connsiteY2" fmla="*/ 545940 h 545940"/>
                <a:gd name="connsiteX3" fmla="*/ 93885 w 93885"/>
                <a:gd name="connsiteY3" fmla="*/ 545940 h 5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545940">
                  <a:moveTo>
                    <a:pt x="93885" y="0"/>
                  </a:moveTo>
                  <a:lnTo>
                    <a:pt x="0" y="62590"/>
                  </a:lnTo>
                  <a:lnTo>
                    <a:pt x="0" y="545940"/>
                  </a:lnTo>
                  <a:lnTo>
                    <a:pt x="93885" y="545940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菱形 69"/>
            <p:cNvSpPr/>
            <p:nvPr/>
          </p:nvSpPr>
          <p:spPr>
            <a:xfrm>
              <a:off x="15269" y="10051"/>
              <a:ext cx="209" cy="141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15372" y="10119"/>
              <a:ext cx="106" cy="681"/>
            </a:xfrm>
            <a:custGeom>
              <a:avLst/>
              <a:gdLst>
                <a:gd name="connsiteX0" fmla="*/ 67040 w 67040"/>
                <a:gd name="connsiteY0" fmla="*/ 0 h 432403"/>
                <a:gd name="connsiteX1" fmla="*/ 67040 w 67040"/>
                <a:gd name="connsiteY1" fmla="*/ 432403 h 432403"/>
                <a:gd name="connsiteX2" fmla="*/ 0 w 67040"/>
                <a:gd name="connsiteY2" fmla="*/ 432403 h 432403"/>
                <a:gd name="connsiteX3" fmla="*/ 0 w 67040"/>
                <a:gd name="connsiteY3" fmla="*/ 44694 h 43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0" h="432403">
                  <a:moveTo>
                    <a:pt x="67040" y="0"/>
                  </a:moveTo>
                  <a:lnTo>
                    <a:pt x="67040" y="432403"/>
                  </a:lnTo>
                  <a:lnTo>
                    <a:pt x="0" y="432403"/>
                  </a:lnTo>
                  <a:lnTo>
                    <a:pt x="0" y="44694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flipH="1">
              <a:off x="15269" y="10119"/>
              <a:ext cx="106" cy="681"/>
            </a:xfrm>
            <a:custGeom>
              <a:avLst/>
              <a:gdLst>
                <a:gd name="connsiteX0" fmla="*/ 67040 w 67040"/>
                <a:gd name="connsiteY0" fmla="*/ 0 h 432403"/>
                <a:gd name="connsiteX1" fmla="*/ 0 w 67040"/>
                <a:gd name="connsiteY1" fmla="*/ 44694 h 432403"/>
                <a:gd name="connsiteX2" fmla="*/ 0 w 67040"/>
                <a:gd name="connsiteY2" fmla="*/ 432403 h 432403"/>
                <a:gd name="connsiteX3" fmla="*/ 67040 w 67040"/>
                <a:gd name="connsiteY3" fmla="*/ 432403 h 43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0" h="432403">
                  <a:moveTo>
                    <a:pt x="67040" y="0"/>
                  </a:moveTo>
                  <a:lnTo>
                    <a:pt x="0" y="44694"/>
                  </a:lnTo>
                  <a:lnTo>
                    <a:pt x="0" y="432403"/>
                  </a:lnTo>
                  <a:lnTo>
                    <a:pt x="67040" y="432403"/>
                  </a:lnTo>
                  <a:close/>
                </a:path>
              </a:pathLst>
            </a:custGeom>
            <a:gradFill>
              <a:gsLst>
                <a:gs pos="100000">
                  <a:srgbClr val="418EFF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菱形 72"/>
            <p:cNvSpPr/>
            <p:nvPr/>
          </p:nvSpPr>
          <p:spPr>
            <a:xfrm>
              <a:off x="15132" y="10358"/>
              <a:ext cx="167" cy="1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15215" y="10412"/>
              <a:ext cx="84" cy="388"/>
            </a:xfrm>
            <a:custGeom>
              <a:avLst/>
              <a:gdLst>
                <a:gd name="connsiteX0" fmla="*/ 53621 w 53621"/>
                <a:gd name="connsiteY0" fmla="*/ 0 h 246299"/>
                <a:gd name="connsiteX1" fmla="*/ 53621 w 53621"/>
                <a:gd name="connsiteY1" fmla="*/ 246299 h 246299"/>
                <a:gd name="connsiteX2" fmla="*/ 0 w 53621"/>
                <a:gd name="connsiteY2" fmla="*/ 246299 h 246299"/>
                <a:gd name="connsiteX3" fmla="*/ 0 w 53621"/>
                <a:gd name="connsiteY3" fmla="*/ 35747 h 2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246299">
                  <a:moveTo>
                    <a:pt x="53621" y="0"/>
                  </a:moveTo>
                  <a:lnTo>
                    <a:pt x="53621" y="246299"/>
                  </a:lnTo>
                  <a:lnTo>
                    <a:pt x="0" y="246299"/>
                  </a:lnTo>
                  <a:lnTo>
                    <a:pt x="0" y="35747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flipH="1">
              <a:off x="15132" y="10412"/>
              <a:ext cx="84" cy="388"/>
            </a:xfrm>
            <a:custGeom>
              <a:avLst/>
              <a:gdLst>
                <a:gd name="connsiteX0" fmla="*/ 53621 w 53621"/>
                <a:gd name="connsiteY0" fmla="*/ 0 h 246299"/>
                <a:gd name="connsiteX1" fmla="*/ 0 w 53621"/>
                <a:gd name="connsiteY1" fmla="*/ 35747 h 246299"/>
                <a:gd name="connsiteX2" fmla="*/ 0 w 53621"/>
                <a:gd name="connsiteY2" fmla="*/ 246299 h 246299"/>
                <a:gd name="connsiteX3" fmla="*/ 53621 w 53621"/>
                <a:gd name="connsiteY3" fmla="*/ 246299 h 2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246299">
                  <a:moveTo>
                    <a:pt x="53621" y="0"/>
                  </a:moveTo>
                  <a:lnTo>
                    <a:pt x="0" y="35747"/>
                  </a:lnTo>
                  <a:lnTo>
                    <a:pt x="0" y="246299"/>
                  </a:lnTo>
                  <a:lnTo>
                    <a:pt x="53621" y="246299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菱形 75"/>
            <p:cNvSpPr/>
            <p:nvPr/>
          </p:nvSpPr>
          <p:spPr>
            <a:xfrm>
              <a:off x="15446" y="10487"/>
              <a:ext cx="167" cy="1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15529" y="10541"/>
              <a:ext cx="84" cy="259"/>
            </a:xfrm>
            <a:custGeom>
              <a:avLst/>
              <a:gdLst>
                <a:gd name="connsiteX0" fmla="*/ 53621 w 53621"/>
                <a:gd name="connsiteY0" fmla="*/ 0 h 164398"/>
                <a:gd name="connsiteX1" fmla="*/ 53621 w 53621"/>
                <a:gd name="connsiteY1" fmla="*/ 164398 h 164398"/>
                <a:gd name="connsiteX2" fmla="*/ 0 w 53621"/>
                <a:gd name="connsiteY2" fmla="*/ 164398 h 164398"/>
                <a:gd name="connsiteX3" fmla="*/ 0 w 53621"/>
                <a:gd name="connsiteY3" fmla="*/ 35747 h 16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164398">
                  <a:moveTo>
                    <a:pt x="53621" y="0"/>
                  </a:moveTo>
                  <a:lnTo>
                    <a:pt x="53621" y="164398"/>
                  </a:lnTo>
                  <a:lnTo>
                    <a:pt x="0" y="164398"/>
                  </a:lnTo>
                  <a:lnTo>
                    <a:pt x="0" y="35747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flipH="1">
              <a:off x="15446" y="10541"/>
              <a:ext cx="84" cy="259"/>
            </a:xfrm>
            <a:custGeom>
              <a:avLst/>
              <a:gdLst>
                <a:gd name="connsiteX0" fmla="*/ 53621 w 53621"/>
                <a:gd name="connsiteY0" fmla="*/ 0 h 164398"/>
                <a:gd name="connsiteX1" fmla="*/ 0 w 53621"/>
                <a:gd name="connsiteY1" fmla="*/ 35747 h 164398"/>
                <a:gd name="connsiteX2" fmla="*/ 0 w 53621"/>
                <a:gd name="connsiteY2" fmla="*/ 164398 h 164398"/>
                <a:gd name="connsiteX3" fmla="*/ 53621 w 53621"/>
                <a:gd name="connsiteY3" fmla="*/ 164398 h 16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164398">
                  <a:moveTo>
                    <a:pt x="53621" y="0"/>
                  </a:moveTo>
                  <a:lnTo>
                    <a:pt x="0" y="35747"/>
                  </a:lnTo>
                  <a:lnTo>
                    <a:pt x="0" y="164398"/>
                  </a:lnTo>
                  <a:lnTo>
                    <a:pt x="53621" y="164398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165305" y="900497"/>
            <a:ext cx="5156200" cy="5033283"/>
            <a:chOff x="3345499" y="649968"/>
            <a:chExt cx="5156200" cy="5033283"/>
          </a:xfrm>
        </p:grpSpPr>
        <p:sp>
          <p:nvSpPr>
            <p:cNvPr id="86" name="Freeform 588"/>
            <p:cNvSpPr/>
            <p:nvPr/>
          </p:nvSpPr>
          <p:spPr bwMode="auto">
            <a:xfrm>
              <a:off x="3362326" y="3763963"/>
              <a:ext cx="5124450" cy="1919288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5000"/>
                  </a:schemeClr>
                </a:gs>
                <a:gs pos="73000">
                  <a:schemeClr val="accent1">
                    <a:lumMod val="89000"/>
                    <a:lumOff val="11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8600" dist="50800" dir="5400000" sx="104000" sy="104000" algn="c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589"/>
            <p:cNvSpPr/>
            <p:nvPr/>
          </p:nvSpPr>
          <p:spPr bwMode="auto">
            <a:xfrm>
              <a:off x="3362326" y="3724276"/>
              <a:ext cx="5124450" cy="1917700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C5EE6">
                    <a:lumMod val="83000"/>
                    <a:lumOff val="17000"/>
                  </a:srgbClr>
                </a:gs>
                <a:gs pos="0">
                  <a:schemeClr val="accent3">
                    <a:lumMod val="92000"/>
                  </a:schemeClr>
                </a:gs>
                <a:gs pos="49000">
                  <a:schemeClr val="accent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88" name="Freeform 590"/>
            <p:cNvSpPr/>
            <p:nvPr/>
          </p:nvSpPr>
          <p:spPr bwMode="auto">
            <a:xfrm>
              <a:off x="3345499" y="2494439"/>
              <a:ext cx="5156200" cy="2986088"/>
            </a:xfrm>
            <a:custGeom>
              <a:avLst/>
              <a:gdLst>
                <a:gd name="T0" fmla="*/ 2809 w 2844"/>
                <a:gd name="T1" fmla="*/ 642 h 1647"/>
                <a:gd name="T2" fmla="*/ 2809 w 2844"/>
                <a:gd name="T3" fmla="*/ 715 h 1647"/>
                <a:gd name="T4" fmla="*/ 1239 w 2844"/>
                <a:gd name="T5" fmla="*/ 1627 h 1647"/>
                <a:gd name="T6" fmla="*/ 1112 w 2844"/>
                <a:gd name="T7" fmla="*/ 1627 h 1647"/>
                <a:gd name="T8" fmla="*/ 35 w 2844"/>
                <a:gd name="T9" fmla="*/ 1005 h 1647"/>
                <a:gd name="T10" fmla="*/ 35 w 2844"/>
                <a:gd name="T11" fmla="*/ 932 h 1647"/>
                <a:gd name="T12" fmla="*/ 1606 w 2844"/>
                <a:gd name="T13" fmla="*/ 20 h 1647"/>
                <a:gd name="T14" fmla="*/ 1732 w 2844"/>
                <a:gd name="T15" fmla="*/ 20 h 1647"/>
                <a:gd name="T16" fmla="*/ 2809 w 2844"/>
                <a:gd name="T17" fmla="*/ 642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4" h="1647">
                  <a:moveTo>
                    <a:pt x="2809" y="642"/>
                  </a:moveTo>
                  <a:cubicBezTo>
                    <a:pt x="2844" y="662"/>
                    <a:pt x="2844" y="695"/>
                    <a:pt x="2809" y="715"/>
                  </a:cubicBezTo>
                  <a:cubicBezTo>
                    <a:pt x="1239" y="1627"/>
                    <a:pt x="1239" y="1627"/>
                    <a:pt x="1239" y="1627"/>
                  </a:cubicBezTo>
                  <a:cubicBezTo>
                    <a:pt x="1204" y="1647"/>
                    <a:pt x="1147" y="1647"/>
                    <a:pt x="1112" y="1627"/>
                  </a:cubicBezTo>
                  <a:cubicBezTo>
                    <a:pt x="35" y="1005"/>
                    <a:pt x="35" y="1005"/>
                    <a:pt x="35" y="1005"/>
                  </a:cubicBezTo>
                  <a:cubicBezTo>
                    <a:pt x="0" y="985"/>
                    <a:pt x="0" y="952"/>
                    <a:pt x="35" y="932"/>
                  </a:cubicBezTo>
                  <a:cubicBezTo>
                    <a:pt x="1606" y="20"/>
                    <a:pt x="1606" y="20"/>
                    <a:pt x="1606" y="20"/>
                  </a:cubicBezTo>
                  <a:cubicBezTo>
                    <a:pt x="1640" y="0"/>
                    <a:pt x="1697" y="0"/>
                    <a:pt x="1732" y="20"/>
                  </a:cubicBezTo>
                  <a:lnTo>
                    <a:pt x="2809" y="642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3">
                    <a:lumMod val="97000"/>
                    <a:lumOff val="3000"/>
                  </a:schemeClr>
                </a:gs>
                <a:gs pos="0">
                  <a:schemeClr val="accent3">
                    <a:lumMod val="58000"/>
                    <a:lumOff val="42000"/>
                  </a:schemeClr>
                </a:gs>
                <a:gs pos="32000">
                  <a:schemeClr val="accent2"/>
                </a:gs>
              </a:gsLst>
              <a:lin ang="12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9" name="Freeform 591"/>
            <p:cNvSpPr/>
            <p:nvPr/>
          </p:nvSpPr>
          <p:spPr bwMode="auto">
            <a:xfrm>
              <a:off x="3816351" y="2636838"/>
              <a:ext cx="4435475" cy="2574925"/>
            </a:xfrm>
            <a:custGeom>
              <a:avLst/>
              <a:gdLst>
                <a:gd name="T0" fmla="*/ 2439 w 2446"/>
                <a:gd name="T1" fmla="*/ 614 h 1420"/>
                <a:gd name="T2" fmla="*/ 2418 w 2446"/>
                <a:gd name="T3" fmla="*/ 635 h 1420"/>
                <a:gd name="T4" fmla="*/ 1097 w 2446"/>
                <a:gd name="T5" fmla="*/ 1402 h 1420"/>
                <a:gd name="T6" fmla="*/ 985 w 2446"/>
                <a:gd name="T7" fmla="*/ 1402 h 1420"/>
                <a:gd name="T8" fmla="*/ 28 w 2446"/>
                <a:gd name="T9" fmla="*/ 850 h 1420"/>
                <a:gd name="T10" fmla="*/ 7 w 2446"/>
                <a:gd name="T11" fmla="*/ 828 h 1420"/>
                <a:gd name="T12" fmla="*/ 28 w 2446"/>
                <a:gd name="T13" fmla="*/ 785 h 1420"/>
                <a:gd name="T14" fmla="*/ 1349 w 2446"/>
                <a:gd name="T15" fmla="*/ 18 h 1420"/>
                <a:gd name="T16" fmla="*/ 1461 w 2446"/>
                <a:gd name="T17" fmla="*/ 18 h 1420"/>
                <a:gd name="T18" fmla="*/ 2418 w 2446"/>
                <a:gd name="T19" fmla="*/ 570 h 1420"/>
                <a:gd name="T20" fmla="*/ 2439 w 2446"/>
                <a:gd name="T21" fmla="*/ 6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6" h="1420">
                  <a:moveTo>
                    <a:pt x="2439" y="614"/>
                  </a:moveTo>
                  <a:cubicBezTo>
                    <a:pt x="2436" y="621"/>
                    <a:pt x="2429" y="629"/>
                    <a:pt x="2418" y="635"/>
                  </a:cubicBezTo>
                  <a:cubicBezTo>
                    <a:pt x="1097" y="1402"/>
                    <a:pt x="1097" y="1402"/>
                    <a:pt x="1097" y="1402"/>
                  </a:cubicBezTo>
                  <a:cubicBezTo>
                    <a:pt x="1066" y="1420"/>
                    <a:pt x="1016" y="1420"/>
                    <a:pt x="985" y="1402"/>
                  </a:cubicBezTo>
                  <a:cubicBezTo>
                    <a:pt x="28" y="850"/>
                    <a:pt x="28" y="850"/>
                    <a:pt x="28" y="850"/>
                  </a:cubicBezTo>
                  <a:cubicBezTo>
                    <a:pt x="17" y="844"/>
                    <a:pt x="10" y="836"/>
                    <a:pt x="7" y="828"/>
                  </a:cubicBezTo>
                  <a:cubicBezTo>
                    <a:pt x="0" y="813"/>
                    <a:pt x="7" y="797"/>
                    <a:pt x="28" y="785"/>
                  </a:cubicBezTo>
                  <a:cubicBezTo>
                    <a:pt x="1349" y="18"/>
                    <a:pt x="1349" y="18"/>
                    <a:pt x="1349" y="18"/>
                  </a:cubicBezTo>
                  <a:cubicBezTo>
                    <a:pt x="1380" y="0"/>
                    <a:pt x="1430" y="0"/>
                    <a:pt x="1461" y="18"/>
                  </a:cubicBezTo>
                  <a:cubicBezTo>
                    <a:pt x="2418" y="570"/>
                    <a:pt x="2418" y="570"/>
                    <a:pt x="2418" y="570"/>
                  </a:cubicBezTo>
                  <a:cubicBezTo>
                    <a:pt x="2438" y="582"/>
                    <a:pt x="2446" y="599"/>
                    <a:pt x="2439" y="61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90" name="Freeform 592"/>
            <p:cNvSpPr/>
            <p:nvPr/>
          </p:nvSpPr>
          <p:spPr bwMode="auto">
            <a:xfrm>
              <a:off x="3829051" y="2676526"/>
              <a:ext cx="4410075" cy="2535238"/>
            </a:xfrm>
            <a:custGeom>
              <a:avLst/>
              <a:gdLst>
                <a:gd name="T0" fmla="*/ 2432 w 2432"/>
                <a:gd name="T1" fmla="*/ 592 h 1398"/>
                <a:gd name="T2" fmla="*/ 2411 w 2432"/>
                <a:gd name="T3" fmla="*/ 613 h 1398"/>
                <a:gd name="T4" fmla="*/ 2176 w 2432"/>
                <a:gd name="T5" fmla="*/ 749 h 1398"/>
                <a:gd name="T6" fmla="*/ 1090 w 2432"/>
                <a:gd name="T7" fmla="*/ 1380 h 1398"/>
                <a:gd name="T8" fmla="*/ 978 w 2432"/>
                <a:gd name="T9" fmla="*/ 1380 h 1398"/>
                <a:gd name="T10" fmla="*/ 594 w 2432"/>
                <a:gd name="T11" fmla="*/ 1159 h 1398"/>
                <a:gd name="T12" fmla="*/ 545 w 2432"/>
                <a:gd name="T13" fmla="*/ 1130 h 1398"/>
                <a:gd name="T14" fmla="*/ 21 w 2432"/>
                <a:gd name="T15" fmla="*/ 828 h 1398"/>
                <a:gd name="T16" fmla="*/ 0 w 2432"/>
                <a:gd name="T17" fmla="*/ 806 h 1398"/>
                <a:gd name="T18" fmla="*/ 21 w 2432"/>
                <a:gd name="T19" fmla="*/ 785 h 1398"/>
                <a:gd name="T20" fmla="*/ 640 w 2432"/>
                <a:gd name="T21" fmla="*/ 425 h 1398"/>
                <a:gd name="T22" fmla="*/ 821 w 2432"/>
                <a:gd name="T23" fmla="*/ 320 h 1398"/>
                <a:gd name="T24" fmla="*/ 1342 w 2432"/>
                <a:gd name="T25" fmla="*/ 18 h 1398"/>
                <a:gd name="T26" fmla="*/ 1454 w 2432"/>
                <a:gd name="T27" fmla="*/ 18 h 1398"/>
                <a:gd name="T28" fmla="*/ 2039 w 2432"/>
                <a:gd name="T29" fmla="*/ 356 h 1398"/>
                <a:gd name="T30" fmla="*/ 2411 w 2432"/>
                <a:gd name="T31" fmla="*/ 570 h 1398"/>
                <a:gd name="T32" fmla="*/ 2432 w 2432"/>
                <a:gd name="T33" fmla="*/ 59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2" h="1398">
                  <a:moveTo>
                    <a:pt x="2432" y="592"/>
                  </a:moveTo>
                  <a:cubicBezTo>
                    <a:pt x="2429" y="599"/>
                    <a:pt x="2422" y="607"/>
                    <a:pt x="2411" y="613"/>
                  </a:cubicBezTo>
                  <a:cubicBezTo>
                    <a:pt x="2176" y="749"/>
                    <a:pt x="2176" y="749"/>
                    <a:pt x="2176" y="749"/>
                  </a:cubicBezTo>
                  <a:cubicBezTo>
                    <a:pt x="1090" y="1380"/>
                    <a:pt x="1090" y="1380"/>
                    <a:pt x="1090" y="1380"/>
                  </a:cubicBezTo>
                  <a:cubicBezTo>
                    <a:pt x="1059" y="1398"/>
                    <a:pt x="1009" y="1398"/>
                    <a:pt x="978" y="1380"/>
                  </a:cubicBezTo>
                  <a:cubicBezTo>
                    <a:pt x="594" y="1159"/>
                    <a:pt x="594" y="1159"/>
                    <a:pt x="594" y="1159"/>
                  </a:cubicBezTo>
                  <a:cubicBezTo>
                    <a:pt x="545" y="1130"/>
                    <a:pt x="545" y="1130"/>
                    <a:pt x="545" y="1130"/>
                  </a:cubicBezTo>
                  <a:cubicBezTo>
                    <a:pt x="21" y="828"/>
                    <a:pt x="21" y="828"/>
                    <a:pt x="21" y="828"/>
                  </a:cubicBezTo>
                  <a:cubicBezTo>
                    <a:pt x="10" y="822"/>
                    <a:pt x="3" y="814"/>
                    <a:pt x="0" y="806"/>
                  </a:cubicBezTo>
                  <a:cubicBezTo>
                    <a:pt x="3" y="799"/>
                    <a:pt x="10" y="791"/>
                    <a:pt x="21" y="785"/>
                  </a:cubicBezTo>
                  <a:cubicBezTo>
                    <a:pt x="640" y="425"/>
                    <a:pt x="640" y="425"/>
                    <a:pt x="640" y="425"/>
                  </a:cubicBezTo>
                  <a:cubicBezTo>
                    <a:pt x="821" y="320"/>
                    <a:pt x="821" y="320"/>
                    <a:pt x="821" y="320"/>
                  </a:cubicBezTo>
                  <a:cubicBezTo>
                    <a:pt x="1342" y="18"/>
                    <a:pt x="1342" y="18"/>
                    <a:pt x="1342" y="18"/>
                  </a:cubicBezTo>
                  <a:cubicBezTo>
                    <a:pt x="1373" y="0"/>
                    <a:pt x="1423" y="0"/>
                    <a:pt x="1454" y="18"/>
                  </a:cubicBezTo>
                  <a:cubicBezTo>
                    <a:pt x="2039" y="356"/>
                    <a:pt x="2039" y="356"/>
                    <a:pt x="2039" y="356"/>
                  </a:cubicBezTo>
                  <a:cubicBezTo>
                    <a:pt x="2411" y="570"/>
                    <a:pt x="2411" y="570"/>
                    <a:pt x="2411" y="570"/>
                  </a:cubicBezTo>
                  <a:cubicBezTo>
                    <a:pt x="2422" y="576"/>
                    <a:pt x="2429" y="584"/>
                    <a:pt x="2432" y="59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91" name="Freeform 593"/>
            <p:cNvSpPr/>
            <p:nvPr/>
          </p:nvSpPr>
          <p:spPr bwMode="auto">
            <a:xfrm>
              <a:off x="4219576" y="4859338"/>
              <a:ext cx="284163" cy="207963"/>
            </a:xfrm>
            <a:custGeom>
              <a:avLst/>
              <a:gdLst>
                <a:gd name="T0" fmla="*/ 0 w 179"/>
                <a:gd name="T1" fmla="*/ 0 h 131"/>
                <a:gd name="T2" fmla="*/ 0 w 179"/>
                <a:gd name="T3" fmla="*/ 27 h 131"/>
                <a:gd name="T4" fmla="*/ 179 w 179"/>
                <a:gd name="T5" fmla="*/ 131 h 131"/>
                <a:gd name="T6" fmla="*/ 179 w 179"/>
                <a:gd name="T7" fmla="*/ 104 h 131"/>
                <a:gd name="T8" fmla="*/ 0 w 17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31">
                  <a:moveTo>
                    <a:pt x="0" y="0"/>
                  </a:moveTo>
                  <a:lnTo>
                    <a:pt x="0" y="27"/>
                  </a:lnTo>
                  <a:lnTo>
                    <a:pt x="179" y="131"/>
                  </a:lnTo>
                  <a:lnTo>
                    <a:pt x="179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94"/>
            <p:cNvSpPr/>
            <p:nvPr/>
          </p:nvSpPr>
          <p:spPr bwMode="auto">
            <a:xfrm>
              <a:off x="4219576" y="4859338"/>
              <a:ext cx="36513" cy="42863"/>
            </a:xfrm>
            <a:custGeom>
              <a:avLst/>
              <a:gdLst>
                <a:gd name="T0" fmla="*/ 0 w 23"/>
                <a:gd name="T1" fmla="*/ 27 h 27"/>
                <a:gd name="T2" fmla="*/ 23 w 23"/>
                <a:gd name="T3" fmla="*/ 14 h 27"/>
                <a:gd name="T4" fmla="*/ 0 w 23"/>
                <a:gd name="T5" fmla="*/ 0 h 27"/>
                <a:gd name="T6" fmla="*/ 0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27"/>
                  </a:moveTo>
                  <a:lnTo>
                    <a:pt x="23" y="1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95"/>
            <p:cNvSpPr/>
            <p:nvPr/>
          </p:nvSpPr>
          <p:spPr bwMode="auto">
            <a:xfrm>
              <a:off x="6915151" y="4575176"/>
              <a:ext cx="282575" cy="206375"/>
            </a:xfrm>
            <a:custGeom>
              <a:avLst/>
              <a:gdLst>
                <a:gd name="T0" fmla="*/ 178 w 178"/>
                <a:gd name="T1" fmla="*/ 0 h 130"/>
                <a:gd name="T2" fmla="*/ 178 w 178"/>
                <a:gd name="T3" fmla="*/ 27 h 130"/>
                <a:gd name="T4" fmla="*/ 0 w 178"/>
                <a:gd name="T5" fmla="*/ 130 h 130"/>
                <a:gd name="T6" fmla="*/ 0 w 178"/>
                <a:gd name="T7" fmla="*/ 104 h 130"/>
                <a:gd name="T8" fmla="*/ 178 w 17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30">
                  <a:moveTo>
                    <a:pt x="178" y="0"/>
                  </a:moveTo>
                  <a:lnTo>
                    <a:pt x="178" y="27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96"/>
            <p:cNvSpPr/>
            <p:nvPr/>
          </p:nvSpPr>
          <p:spPr bwMode="auto">
            <a:xfrm>
              <a:off x="7161214" y="4575176"/>
              <a:ext cx="36513" cy="42863"/>
            </a:xfrm>
            <a:custGeom>
              <a:avLst/>
              <a:gdLst>
                <a:gd name="T0" fmla="*/ 23 w 23"/>
                <a:gd name="T1" fmla="*/ 27 h 27"/>
                <a:gd name="T2" fmla="*/ 0 w 23"/>
                <a:gd name="T3" fmla="*/ 13 h 27"/>
                <a:gd name="T4" fmla="*/ 23 w 23"/>
                <a:gd name="T5" fmla="*/ 0 h 27"/>
                <a:gd name="T6" fmla="*/ 23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97"/>
            <p:cNvSpPr/>
            <p:nvPr/>
          </p:nvSpPr>
          <p:spPr bwMode="auto">
            <a:xfrm>
              <a:off x="6688139" y="4786313"/>
              <a:ext cx="142875" cy="125413"/>
            </a:xfrm>
            <a:custGeom>
              <a:avLst/>
              <a:gdLst>
                <a:gd name="T0" fmla="*/ 90 w 90"/>
                <a:gd name="T1" fmla="*/ 0 h 79"/>
                <a:gd name="T2" fmla="*/ 90 w 90"/>
                <a:gd name="T3" fmla="*/ 28 h 79"/>
                <a:gd name="T4" fmla="*/ 0 w 90"/>
                <a:gd name="T5" fmla="*/ 79 h 79"/>
                <a:gd name="T6" fmla="*/ 0 w 90"/>
                <a:gd name="T7" fmla="*/ 52 h 79"/>
                <a:gd name="T8" fmla="*/ 90 w 9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9">
                  <a:moveTo>
                    <a:pt x="90" y="0"/>
                  </a:moveTo>
                  <a:lnTo>
                    <a:pt x="90" y="28"/>
                  </a:lnTo>
                  <a:lnTo>
                    <a:pt x="0" y="79"/>
                  </a:lnTo>
                  <a:lnTo>
                    <a:pt x="0" y="5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98"/>
            <p:cNvSpPr/>
            <p:nvPr/>
          </p:nvSpPr>
          <p:spPr bwMode="auto">
            <a:xfrm>
              <a:off x="6792914" y="4786313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0 w 24"/>
                <a:gd name="T3" fmla="*/ 14 h 28"/>
                <a:gd name="T4" fmla="*/ 24 w 24"/>
                <a:gd name="T5" fmla="*/ 0 h 28"/>
                <a:gd name="T6" fmla="*/ 24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0" y="14"/>
                  </a:lnTo>
                  <a:lnTo>
                    <a:pt x="24" y="0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99"/>
            <p:cNvSpPr/>
            <p:nvPr/>
          </p:nvSpPr>
          <p:spPr bwMode="auto">
            <a:xfrm>
              <a:off x="4389439" y="4683126"/>
              <a:ext cx="230188" cy="134938"/>
            </a:xfrm>
            <a:custGeom>
              <a:avLst/>
              <a:gdLst>
                <a:gd name="T0" fmla="*/ 104 w 127"/>
                <a:gd name="T1" fmla="*/ 13 h 74"/>
                <a:gd name="T2" fmla="*/ 104 w 127"/>
                <a:gd name="T3" fmla="*/ 61 h 74"/>
                <a:gd name="T4" fmla="*/ 22 w 127"/>
                <a:gd name="T5" fmla="*/ 61 h 74"/>
                <a:gd name="T6" fmla="*/ 22 w 127"/>
                <a:gd name="T7" fmla="*/ 13 h 74"/>
                <a:gd name="T8" fmla="*/ 104 w 127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4">
                  <a:moveTo>
                    <a:pt x="104" y="13"/>
                  </a:moveTo>
                  <a:cubicBezTo>
                    <a:pt x="127" y="26"/>
                    <a:pt x="127" y="47"/>
                    <a:pt x="104" y="61"/>
                  </a:cubicBezTo>
                  <a:cubicBezTo>
                    <a:pt x="82" y="74"/>
                    <a:pt x="45" y="74"/>
                    <a:pt x="22" y="61"/>
                  </a:cubicBezTo>
                  <a:cubicBezTo>
                    <a:pt x="0" y="47"/>
                    <a:pt x="0" y="26"/>
                    <a:pt x="22" y="13"/>
                  </a:cubicBezTo>
                  <a:cubicBezTo>
                    <a:pt x="45" y="0"/>
                    <a:pt x="81" y="0"/>
                    <a:pt x="104" y="1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00"/>
            <p:cNvSpPr/>
            <p:nvPr/>
          </p:nvSpPr>
          <p:spPr bwMode="auto">
            <a:xfrm>
              <a:off x="7315201" y="3081338"/>
              <a:ext cx="80963" cy="46038"/>
            </a:xfrm>
            <a:custGeom>
              <a:avLst/>
              <a:gdLst>
                <a:gd name="T0" fmla="*/ 36 w 44"/>
                <a:gd name="T1" fmla="*/ 5 h 26"/>
                <a:gd name="T2" fmla="*/ 36 w 44"/>
                <a:gd name="T3" fmla="*/ 21 h 26"/>
                <a:gd name="T4" fmla="*/ 8 w 44"/>
                <a:gd name="T5" fmla="*/ 21 h 26"/>
                <a:gd name="T6" fmla="*/ 7 w 44"/>
                <a:gd name="T7" fmla="*/ 5 h 26"/>
                <a:gd name="T8" fmla="*/ 36 w 44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6" y="5"/>
                  </a:moveTo>
                  <a:cubicBezTo>
                    <a:pt x="44" y="9"/>
                    <a:pt x="44" y="17"/>
                    <a:pt x="36" y="21"/>
                  </a:cubicBezTo>
                  <a:cubicBezTo>
                    <a:pt x="28" y="26"/>
                    <a:pt x="16" y="26"/>
                    <a:pt x="8" y="21"/>
                  </a:cubicBezTo>
                  <a:cubicBezTo>
                    <a:pt x="0" y="17"/>
                    <a:pt x="0" y="9"/>
                    <a:pt x="7" y="5"/>
                  </a:cubicBezTo>
                  <a:cubicBezTo>
                    <a:pt x="15" y="0"/>
                    <a:pt x="28" y="0"/>
                    <a:pt x="36" y="5"/>
                  </a:cubicBezTo>
                  <a:close/>
                </a:path>
              </a:pathLst>
            </a:custGeom>
            <a:solidFill>
              <a:srgbClr val="9A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01"/>
            <p:cNvSpPr/>
            <p:nvPr/>
          </p:nvSpPr>
          <p:spPr bwMode="auto">
            <a:xfrm>
              <a:off x="4438651" y="4713288"/>
              <a:ext cx="130175" cy="76200"/>
            </a:xfrm>
            <a:custGeom>
              <a:avLst/>
              <a:gdLst>
                <a:gd name="T0" fmla="*/ 59 w 72"/>
                <a:gd name="T1" fmla="*/ 7 h 42"/>
                <a:gd name="T2" fmla="*/ 59 w 72"/>
                <a:gd name="T3" fmla="*/ 34 h 42"/>
                <a:gd name="T4" fmla="*/ 13 w 72"/>
                <a:gd name="T5" fmla="*/ 34 h 42"/>
                <a:gd name="T6" fmla="*/ 13 w 72"/>
                <a:gd name="T7" fmla="*/ 7 h 42"/>
                <a:gd name="T8" fmla="*/ 59 w 7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9" y="7"/>
                  </a:moveTo>
                  <a:cubicBezTo>
                    <a:pt x="72" y="15"/>
                    <a:pt x="72" y="27"/>
                    <a:pt x="59" y="34"/>
                  </a:cubicBezTo>
                  <a:cubicBezTo>
                    <a:pt x="47" y="42"/>
                    <a:pt x="26" y="42"/>
                    <a:pt x="13" y="34"/>
                  </a:cubicBezTo>
                  <a:cubicBezTo>
                    <a:pt x="1" y="27"/>
                    <a:pt x="0" y="15"/>
                    <a:pt x="13" y="7"/>
                  </a:cubicBezTo>
                  <a:cubicBezTo>
                    <a:pt x="26" y="0"/>
                    <a:pt x="47" y="0"/>
                    <a:pt x="59" y="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02"/>
            <p:cNvSpPr/>
            <p:nvPr/>
          </p:nvSpPr>
          <p:spPr bwMode="auto">
            <a:xfrm>
              <a:off x="5792789" y="2741613"/>
              <a:ext cx="1169988" cy="676275"/>
            </a:xfrm>
            <a:custGeom>
              <a:avLst/>
              <a:gdLst>
                <a:gd name="T0" fmla="*/ 737 w 737"/>
                <a:gd name="T1" fmla="*/ 214 h 426"/>
                <a:gd name="T2" fmla="*/ 369 w 737"/>
                <a:gd name="T3" fmla="*/ 426 h 426"/>
                <a:gd name="T4" fmla="*/ 0 w 737"/>
                <a:gd name="T5" fmla="*/ 214 h 426"/>
                <a:gd name="T6" fmla="*/ 366 w 737"/>
                <a:gd name="T7" fmla="*/ 0 h 426"/>
                <a:gd name="T8" fmla="*/ 737 w 737"/>
                <a:gd name="T9" fmla="*/ 2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26">
                  <a:moveTo>
                    <a:pt x="737" y="214"/>
                  </a:moveTo>
                  <a:lnTo>
                    <a:pt x="369" y="426"/>
                  </a:lnTo>
                  <a:lnTo>
                    <a:pt x="0" y="214"/>
                  </a:lnTo>
                  <a:lnTo>
                    <a:pt x="366" y="0"/>
                  </a:lnTo>
                  <a:lnTo>
                    <a:pt x="737" y="214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04"/>
            <p:cNvSpPr/>
            <p:nvPr/>
          </p:nvSpPr>
          <p:spPr bwMode="auto">
            <a:xfrm>
              <a:off x="6499226" y="3149601"/>
              <a:ext cx="1631950" cy="944563"/>
            </a:xfrm>
            <a:custGeom>
              <a:avLst/>
              <a:gdLst>
                <a:gd name="T0" fmla="*/ 1028 w 1028"/>
                <a:gd name="T1" fmla="*/ 383 h 595"/>
                <a:gd name="T2" fmla="*/ 662 w 1028"/>
                <a:gd name="T3" fmla="*/ 595 h 595"/>
                <a:gd name="T4" fmla="*/ 0 w 1028"/>
                <a:gd name="T5" fmla="*/ 214 h 595"/>
                <a:gd name="T6" fmla="*/ 367 w 1028"/>
                <a:gd name="T7" fmla="*/ 0 h 595"/>
                <a:gd name="T8" fmla="*/ 1028 w 1028"/>
                <a:gd name="T9" fmla="*/ 38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595">
                  <a:moveTo>
                    <a:pt x="1028" y="383"/>
                  </a:moveTo>
                  <a:lnTo>
                    <a:pt x="662" y="595"/>
                  </a:lnTo>
                  <a:lnTo>
                    <a:pt x="0" y="214"/>
                  </a:lnTo>
                  <a:lnTo>
                    <a:pt x="367" y="0"/>
                  </a:lnTo>
                  <a:lnTo>
                    <a:pt x="1028" y="38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05"/>
            <p:cNvSpPr/>
            <p:nvPr/>
          </p:nvSpPr>
          <p:spPr bwMode="auto">
            <a:xfrm>
              <a:off x="5199064" y="3133726"/>
              <a:ext cx="1084263" cy="627063"/>
            </a:xfrm>
            <a:custGeom>
              <a:avLst/>
              <a:gdLst>
                <a:gd name="T0" fmla="*/ 683 w 683"/>
                <a:gd name="T1" fmla="*/ 212 h 395"/>
                <a:gd name="T2" fmla="*/ 370 w 683"/>
                <a:gd name="T3" fmla="*/ 395 h 395"/>
                <a:gd name="T4" fmla="*/ 0 w 683"/>
                <a:gd name="T5" fmla="*/ 181 h 395"/>
                <a:gd name="T6" fmla="*/ 314 w 683"/>
                <a:gd name="T7" fmla="*/ 0 h 395"/>
                <a:gd name="T8" fmla="*/ 683 w 683"/>
                <a:gd name="T9" fmla="*/ 2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2"/>
                  </a:moveTo>
                  <a:lnTo>
                    <a:pt x="370" y="395"/>
                  </a:lnTo>
                  <a:lnTo>
                    <a:pt x="0" y="181"/>
                  </a:lnTo>
                  <a:lnTo>
                    <a:pt x="314" y="0"/>
                  </a:lnTo>
                  <a:lnTo>
                    <a:pt x="683" y="212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607"/>
            <p:cNvSpPr/>
            <p:nvPr/>
          </p:nvSpPr>
          <p:spPr bwMode="auto">
            <a:xfrm>
              <a:off x="4624389" y="4294188"/>
              <a:ext cx="865188" cy="500063"/>
            </a:xfrm>
            <a:custGeom>
              <a:avLst/>
              <a:gdLst>
                <a:gd name="T0" fmla="*/ 545 w 545"/>
                <a:gd name="T1" fmla="*/ 133 h 315"/>
                <a:gd name="T2" fmla="*/ 231 w 545"/>
                <a:gd name="T3" fmla="*/ 315 h 315"/>
                <a:gd name="T4" fmla="*/ 0 w 545"/>
                <a:gd name="T5" fmla="*/ 181 h 315"/>
                <a:gd name="T6" fmla="*/ 313 w 545"/>
                <a:gd name="T7" fmla="*/ 0 h 315"/>
                <a:gd name="T8" fmla="*/ 545 w 545"/>
                <a:gd name="T9" fmla="*/ 13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15">
                  <a:moveTo>
                    <a:pt x="545" y="133"/>
                  </a:moveTo>
                  <a:lnTo>
                    <a:pt x="231" y="315"/>
                  </a:lnTo>
                  <a:lnTo>
                    <a:pt x="0" y="181"/>
                  </a:lnTo>
                  <a:lnTo>
                    <a:pt x="313" y="0"/>
                  </a:lnTo>
                  <a:lnTo>
                    <a:pt x="545" y="13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608"/>
            <p:cNvSpPr/>
            <p:nvPr/>
          </p:nvSpPr>
          <p:spPr bwMode="auto">
            <a:xfrm>
              <a:off x="6372226" y="3810001"/>
              <a:ext cx="1084263" cy="627063"/>
            </a:xfrm>
            <a:custGeom>
              <a:avLst/>
              <a:gdLst>
                <a:gd name="T0" fmla="*/ 683 w 683"/>
                <a:gd name="T1" fmla="*/ 213 h 395"/>
                <a:gd name="T2" fmla="*/ 369 w 683"/>
                <a:gd name="T3" fmla="*/ 395 h 395"/>
                <a:gd name="T4" fmla="*/ 0 w 683"/>
                <a:gd name="T5" fmla="*/ 182 h 395"/>
                <a:gd name="T6" fmla="*/ 313 w 683"/>
                <a:gd name="T7" fmla="*/ 0 h 395"/>
                <a:gd name="T8" fmla="*/ 683 w 683"/>
                <a:gd name="T9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3"/>
                  </a:moveTo>
                  <a:lnTo>
                    <a:pt x="369" y="395"/>
                  </a:lnTo>
                  <a:lnTo>
                    <a:pt x="0" y="182"/>
                  </a:lnTo>
                  <a:lnTo>
                    <a:pt x="313" y="0"/>
                  </a:lnTo>
                  <a:lnTo>
                    <a:pt x="683" y="21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09"/>
            <p:cNvSpPr/>
            <p:nvPr/>
          </p:nvSpPr>
          <p:spPr bwMode="auto">
            <a:xfrm>
              <a:off x="5911851" y="3544888"/>
              <a:ext cx="838200" cy="485775"/>
            </a:xfrm>
            <a:custGeom>
              <a:avLst/>
              <a:gdLst>
                <a:gd name="T0" fmla="*/ 528 w 528"/>
                <a:gd name="T1" fmla="*/ 123 h 306"/>
                <a:gd name="T2" fmla="*/ 215 w 528"/>
                <a:gd name="T3" fmla="*/ 306 h 306"/>
                <a:gd name="T4" fmla="*/ 0 w 528"/>
                <a:gd name="T5" fmla="*/ 182 h 306"/>
                <a:gd name="T6" fmla="*/ 314 w 528"/>
                <a:gd name="T7" fmla="*/ 0 h 306"/>
                <a:gd name="T8" fmla="*/ 528 w 528"/>
                <a:gd name="T9" fmla="*/ 1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06">
                  <a:moveTo>
                    <a:pt x="528" y="123"/>
                  </a:moveTo>
                  <a:lnTo>
                    <a:pt x="215" y="306"/>
                  </a:lnTo>
                  <a:lnTo>
                    <a:pt x="0" y="182"/>
                  </a:lnTo>
                  <a:lnTo>
                    <a:pt x="314" y="0"/>
                  </a:lnTo>
                  <a:lnTo>
                    <a:pt x="528" y="12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10"/>
            <p:cNvSpPr/>
            <p:nvPr/>
          </p:nvSpPr>
          <p:spPr bwMode="auto">
            <a:xfrm>
              <a:off x="5259389" y="3884613"/>
              <a:ext cx="1628775" cy="939800"/>
            </a:xfrm>
            <a:custGeom>
              <a:avLst/>
              <a:gdLst>
                <a:gd name="T0" fmla="*/ 1026 w 1026"/>
                <a:gd name="T1" fmla="*/ 380 h 592"/>
                <a:gd name="T2" fmla="*/ 658 w 1026"/>
                <a:gd name="T3" fmla="*/ 592 h 592"/>
                <a:gd name="T4" fmla="*/ 0 w 1026"/>
                <a:gd name="T5" fmla="*/ 212 h 592"/>
                <a:gd name="T6" fmla="*/ 367 w 1026"/>
                <a:gd name="T7" fmla="*/ 0 h 592"/>
                <a:gd name="T8" fmla="*/ 1026 w 1026"/>
                <a:gd name="T9" fmla="*/ 38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592">
                  <a:moveTo>
                    <a:pt x="1026" y="380"/>
                  </a:moveTo>
                  <a:lnTo>
                    <a:pt x="658" y="592"/>
                  </a:lnTo>
                  <a:lnTo>
                    <a:pt x="0" y="212"/>
                  </a:lnTo>
                  <a:lnTo>
                    <a:pt x="367" y="0"/>
                  </a:lnTo>
                  <a:lnTo>
                    <a:pt x="1026" y="38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12"/>
            <p:cNvSpPr/>
            <p:nvPr/>
          </p:nvSpPr>
          <p:spPr bwMode="auto">
            <a:xfrm>
              <a:off x="4064001" y="3884613"/>
              <a:ext cx="687388" cy="398463"/>
            </a:xfrm>
            <a:custGeom>
              <a:avLst/>
              <a:gdLst>
                <a:gd name="T0" fmla="*/ 433 w 433"/>
                <a:gd name="T1" fmla="*/ 125 h 251"/>
                <a:gd name="T2" fmla="*/ 217 w 433"/>
                <a:gd name="T3" fmla="*/ 251 h 251"/>
                <a:gd name="T4" fmla="*/ 0 w 433"/>
                <a:gd name="T5" fmla="*/ 125 h 251"/>
                <a:gd name="T6" fmla="*/ 216 w 433"/>
                <a:gd name="T7" fmla="*/ 0 h 251"/>
                <a:gd name="T8" fmla="*/ 433 w 433"/>
                <a:gd name="T9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51">
                  <a:moveTo>
                    <a:pt x="433" y="125"/>
                  </a:moveTo>
                  <a:lnTo>
                    <a:pt x="217" y="251"/>
                  </a:lnTo>
                  <a:lnTo>
                    <a:pt x="0" y="125"/>
                  </a:lnTo>
                  <a:lnTo>
                    <a:pt x="216" y="0"/>
                  </a:lnTo>
                  <a:lnTo>
                    <a:pt x="433" y="12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13"/>
            <p:cNvSpPr/>
            <p:nvPr/>
          </p:nvSpPr>
          <p:spPr bwMode="auto">
            <a:xfrm>
              <a:off x="4506914" y="4206876"/>
              <a:ext cx="271463" cy="157163"/>
            </a:xfrm>
            <a:custGeom>
              <a:avLst/>
              <a:gdLst>
                <a:gd name="T0" fmla="*/ 124 w 150"/>
                <a:gd name="T1" fmla="*/ 16 h 87"/>
                <a:gd name="T2" fmla="*/ 124 w 150"/>
                <a:gd name="T3" fmla="*/ 72 h 87"/>
                <a:gd name="T4" fmla="*/ 27 w 150"/>
                <a:gd name="T5" fmla="*/ 72 h 87"/>
                <a:gd name="T6" fmla="*/ 27 w 150"/>
                <a:gd name="T7" fmla="*/ 16 h 87"/>
                <a:gd name="T8" fmla="*/ 124 w 150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24" y="16"/>
                  </a:moveTo>
                  <a:cubicBezTo>
                    <a:pt x="150" y="31"/>
                    <a:pt x="150" y="56"/>
                    <a:pt x="124" y="72"/>
                  </a:cubicBezTo>
                  <a:cubicBezTo>
                    <a:pt x="97" y="87"/>
                    <a:pt x="54" y="87"/>
                    <a:pt x="27" y="72"/>
                  </a:cubicBezTo>
                  <a:cubicBezTo>
                    <a:pt x="1" y="56"/>
                    <a:pt x="0" y="31"/>
                    <a:pt x="27" y="16"/>
                  </a:cubicBezTo>
                  <a:cubicBezTo>
                    <a:pt x="54" y="0"/>
                    <a:pt x="97" y="0"/>
                    <a:pt x="124" y="1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17"/>
            <p:cNvSpPr/>
            <p:nvPr/>
          </p:nvSpPr>
          <p:spPr bwMode="auto">
            <a:xfrm>
              <a:off x="6972301" y="3998913"/>
              <a:ext cx="315913" cy="180975"/>
            </a:xfrm>
            <a:custGeom>
              <a:avLst/>
              <a:gdLst>
                <a:gd name="T0" fmla="*/ 143 w 174"/>
                <a:gd name="T1" fmla="*/ 18 h 100"/>
                <a:gd name="T2" fmla="*/ 143 w 174"/>
                <a:gd name="T3" fmla="*/ 82 h 100"/>
                <a:gd name="T4" fmla="*/ 31 w 174"/>
                <a:gd name="T5" fmla="*/ 82 h 100"/>
                <a:gd name="T6" fmla="*/ 31 w 174"/>
                <a:gd name="T7" fmla="*/ 18 h 100"/>
                <a:gd name="T8" fmla="*/ 143 w 174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0">
                  <a:moveTo>
                    <a:pt x="143" y="18"/>
                  </a:moveTo>
                  <a:cubicBezTo>
                    <a:pt x="174" y="36"/>
                    <a:pt x="174" y="65"/>
                    <a:pt x="143" y="82"/>
                  </a:cubicBezTo>
                  <a:cubicBezTo>
                    <a:pt x="113" y="100"/>
                    <a:pt x="62" y="100"/>
                    <a:pt x="31" y="82"/>
                  </a:cubicBezTo>
                  <a:cubicBezTo>
                    <a:pt x="0" y="65"/>
                    <a:pt x="0" y="36"/>
                    <a:pt x="31" y="18"/>
                  </a:cubicBezTo>
                  <a:cubicBezTo>
                    <a:pt x="62" y="0"/>
                    <a:pt x="112" y="0"/>
                    <a:pt x="143" y="1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18"/>
            <p:cNvSpPr/>
            <p:nvPr/>
          </p:nvSpPr>
          <p:spPr bwMode="auto">
            <a:xfrm>
              <a:off x="7004051" y="4014788"/>
              <a:ext cx="255588" cy="147638"/>
            </a:xfrm>
            <a:custGeom>
              <a:avLst/>
              <a:gdLst>
                <a:gd name="T0" fmla="*/ 116 w 141"/>
                <a:gd name="T1" fmla="*/ 15 h 82"/>
                <a:gd name="T2" fmla="*/ 116 w 141"/>
                <a:gd name="T3" fmla="*/ 67 h 82"/>
                <a:gd name="T4" fmla="*/ 25 w 141"/>
                <a:gd name="T5" fmla="*/ 67 h 82"/>
                <a:gd name="T6" fmla="*/ 25 w 141"/>
                <a:gd name="T7" fmla="*/ 15 h 82"/>
                <a:gd name="T8" fmla="*/ 116 w 14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82">
                  <a:moveTo>
                    <a:pt x="116" y="15"/>
                  </a:moveTo>
                  <a:cubicBezTo>
                    <a:pt x="141" y="29"/>
                    <a:pt x="141" y="53"/>
                    <a:pt x="116" y="67"/>
                  </a:cubicBezTo>
                  <a:cubicBezTo>
                    <a:pt x="91" y="82"/>
                    <a:pt x="50" y="82"/>
                    <a:pt x="25" y="67"/>
                  </a:cubicBezTo>
                  <a:cubicBezTo>
                    <a:pt x="0" y="53"/>
                    <a:pt x="0" y="29"/>
                    <a:pt x="25" y="15"/>
                  </a:cubicBezTo>
                  <a:cubicBezTo>
                    <a:pt x="50" y="0"/>
                    <a:pt x="90" y="0"/>
                    <a:pt x="116" y="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21"/>
            <p:cNvSpPr/>
            <p:nvPr/>
          </p:nvSpPr>
          <p:spPr bwMode="auto">
            <a:xfrm>
              <a:off x="7092951" y="3708401"/>
              <a:ext cx="309563" cy="252413"/>
            </a:xfrm>
            <a:custGeom>
              <a:avLst/>
              <a:gdLst>
                <a:gd name="T0" fmla="*/ 0 w 195"/>
                <a:gd name="T1" fmla="*/ 0 h 159"/>
                <a:gd name="T2" fmla="*/ 0 w 195"/>
                <a:gd name="T3" fmla="*/ 45 h 159"/>
                <a:gd name="T4" fmla="*/ 195 w 195"/>
                <a:gd name="T5" fmla="*/ 159 h 159"/>
                <a:gd name="T6" fmla="*/ 194 w 195"/>
                <a:gd name="T7" fmla="*/ 114 h 159"/>
                <a:gd name="T8" fmla="*/ 0 w 195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59">
                  <a:moveTo>
                    <a:pt x="0" y="0"/>
                  </a:moveTo>
                  <a:lnTo>
                    <a:pt x="0" y="45"/>
                  </a:lnTo>
                  <a:lnTo>
                    <a:pt x="195" y="159"/>
                  </a:lnTo>
                  <a:lnTo>
                    <a:pt x="194" y="1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2" name="Freeform 622"/>
            <p:cNvSpPr/>
            <p:nvPr/>
          </p:nvSpPr>
          <p:spPr bwMode="auto">
            <a:xfrm>
              <a:off x="7400926" y="3763963"/>
              <a:ext cx="217488" cy="196850"/>
            </a:xfrm>
            <a:custGeom>
              <a:avLst/>
              <a:gdLst>
                <a:gd name="T0" fmla="*/ 0 w 137"/>
                <a:gd name="T1" fmla="*/ 79 h 124"/>
                <a:gd name="T2" fmla="*/ 1 w 137"/>
                <a:gd name="T3" fmla="*/ 124 h 124"/>
                <a:gd name="T4" fmla="*/ 137 w 137"/>
                <a:gd name="T5" fmla="*/ 46 h 124"/>
                <a:gd name="T6" fmla="*/ 137 w 137"/>
                <a:gd name="T7" fmla="*/ 0 h 124"/>
                <a:gd name="T8" fmla="*/ 0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0" y="79"/>
                  </a:moveTo>
                  <a:lnTo>
                    <a:pt x="1" y="124"/>
                  </a:lnTo>
                  <a:lnTo>
                    <a:pt x="137" y="46"/>
                  </a:lnTo>
                  <a:lnTo>
                    <a:pt x="137" y="0"/>
                  </a:lnTo>
                  <a:lnTo>
                    <a:pt x="0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3" name="Freeform 623"/>
            <p:cNvSpPr/>
            <p:nvPr/>
          </p:nvSpPr>
          <p:spPr bwMode="auto">
            <a:xfrm>
              <a:off x="7092951" y="3584576"/>
              <a:ext cx="525463" cy="304800"/>
            </a:xfrm>
            <a:custGeom>
              <a:avLst/>
              <a:gdLst>
                <a:gd name="T0" fmla="*/ 0 w 331"/>
                <a:gd name="T1" fmla="*/ 78 h 192"/>
                <a:gd name="T2" fmla="*/ 194 w 331"/>
                <a:gd name="T3" fmla="*/ 192 h 192"/>
                <a:gd name="T4" fmla="*/ 331 w 331"/>
                <a:gd name="T5" fmla="*/ 113 h 192"/>
                <a:gd name="T6" fmla="*/ 136 w 331"/>
                <a:gd name="T7" fmla="*/ 0 h 192"/>
                <a:gd name="T8" fmla="*/ 0 w 331"/>
                <a:gd name="T9" fmla="*/ 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92">
                  <a:moveTo>
                    <a:pt x="0" y="78"/>
                  </a:moveTo>
                  <a:lnTo>
                    <a:pt x="194" y="192"/>
                  </a:lnTo>
                  <a:lnTo>
                    <a:pt x="331" y="113"/>
                  </a:ln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24"/>
            <p:cNvSpPr/>
            <p:nvPr/>
          </p:nvSpPr>
          <p:spPr bwMode="auto">
            <a:xfrm>
              <a:off x="7159626" y="3005138"/>
              <a:ext cx="230188" cy="854075"/>
            </a:xfrm>
            <a:custGeom>
              <a:avLst/>
              <a:gdLst>
                <a:gd name="T0" fmla="*/ 0 w 145"/>
                <a:gd name="T1" fmla="*/ 0 h 538"/>
                <a:gd name="T2" fmla="*/ 0 w 145"/>
                <a:gd name="T3" fmla="*/ 453 h 538"/>
                <a:gd name="T4" fmla="*/ 145 w 145"/>
                <a:gd name="T5" fmla="*/ 538 h 538"/>
                <a:gd name="T6" fmla="*/ 145 w 145"/>
                <a:gd name="T7" fmla="*/ 84 h 538"/>
                <a:gd name="T8" fmla="*/ 0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0" y="0"/>
                  </a:moveTo>
                  <a:lnTo>
                    <a:pt x="0" y="453"/>
                  </a:lnTo>
                  <a:lnTo>
                    <a:pt x="145" y="53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5" name="Freeform 625"/>
            <p:cNvSpPr/>
            <p:nvPr/>
          </p:nvSpPr>
          <p:spPr bwMode="auto">
            <a:xfrm>
              <a:off x="7389814" y="3046413"/>
              <a:ext cx="161925" cy="812800"/>
            </a:xfrm>
            <a:custGeom>
              <a:avLst/>
              <a:gdLst>
                <a:gd name="T0" fmla="*/ 0 w 102"/>
                <a:gd name="T1" fmla="*/ 58 h 512"/>
                <a:gd name="T2" fmla="*/ 0 w 102"/>
                <a:gd name="T3" fmla="*/ 512 h 512"/>
                <a:gd name="T4" fmla="*/ 102 w 102"/>
                <a:gd name="T5" fmla="*/ 452 h 512"/>
                <a:gd name="T6" fmla="*/ 102 w 102"/>
                <a:gd name="T7" fmla="*/ 0 h 512"/>
                <a:gd name="T8" fmla="*/ 0 w 102"/>
                <a:gd name="T9" fmla="*/ 5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2">
                  <a:moveTo>
                    <a:pt x="0" y="58"/>
                  </a:moveTo>
                  <a:lnTo>
                    <a:pt x="0" y="512"/>
                  </a:lnTo>
                  <a:lnTo>
                    <a:pt x="102" y="452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16" name="Freeform 626"/>
            <p:cNvSpPr/>
            <p:nvPr/>
          </p:nvSpPr>
          <p:spPr bwMode="auto">
            <a:xfrm>
              <a:off x="7159626" y="2911476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27"/>
            <p:cNvSpPr/>
            <p:nvPr/>
          </p:nvSpPr>
          <p:spPr bwMode="auto">
            <a:xfrm>
              <a:off x="7107239" y="2911476"/>
              <a:ext cx="292100" cy="238125"/>
            </a:xfrm>
            <a:custGeom>
              <a:avLst/>
              <a:gdLst>
                <a:gd name="T0" fmla="*/ 0 w 184"/>
                <a:gd name="T1" fmla="*/ 0 h 150"/>
                <a:gd name="T2" fmla="*/ 1 w 184"/>
                <a:gd name="T3" fmla="*/ 44 h 150"/>
                <a:gd name="T4" fmla="*/ 184 w 184"/>
                <a:gd name="T5" fmla="*/ 150 h 150"/>
                <a:gd name="T6" fmla="*/ 184 w 184"/>
                <a:gd name="T7" fmla="*/ 108 h 150"/>
                <a:gd name="T8" fmla="*/ 0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0" y="0"/>
                  </a:moveTo>
                  <a:lnTo>
                    <a:pt x="1" y="44"/>
                  </a:lnTo>
                  <a:lnTo>
                    <a:pt x="184" y="150"/>
                  </a:lnTo>
                  <a:lnTo>
                    <a:pt x="184" y="10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8" name="Freeform 628"/>
            <p:cNvSpPr/>
            <p:nvPr/>
          </p:nvSpPr>
          <p:spPr bwMode="auto">
            <a:xfrm>
              <a:off x="7399339" y="2965451"/>
              <a:ext cx="203200" cy="184150"/>
            </a:xfrm>
            <a:custGeom>
              <a:avLst/>
              <a:gdLst>
                <a:gd name="T0" fmla="*/ 0 w 128"/>
                <a:gd name="T1" fmla="*/ 74 h 116"/>
                <a:gd name="T2" fmla="*/ 0 w 128"/>
                <a:gd name="T3" fmla="*/ 116 h 116"/>
                <a:gd name="T4" fmla="*/ 128 w 128"/>
                <a:gd name="T5" fmla="*/ 43 h 116"/>
                <a:gd name="T6" fmla="*/ 128 w 128"/>
                <a:gd name="T7" fmla="*/ 0 h 116"/>
                <a:gd name="T8" fmla="*/ 0 w 128"/>
                <a:gd name="T9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6">
                  <a:moveTo>
                    <a:pt x="0" y="74"/>
                  </a:moveTo>
                  <a:lnTo>
                    <a:pt x="0" y="116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29"/>
            <p:cNvSpPr/>
            <p:nvPr/>
          </p:nvSpPr>
          <p:spPr bwMode="auto">
            <a:xfrm>
              <a:off x="7107239" y="2795588"/>
              <a:ext cx="495300" cy="287338"/>
            </a:xfrm>
            <a:custGeom>
              <a:avLst/>
              <a:gdLst>
                <a:gd name="T0" fmla="*/ 0 w 312"/>
                <a:gd name="T1" fmla="*/ 73 h 181"/>
                <a:gd name="T2" fmla="*/ 184 w 312"/>
                <a:gd name="T3" fmla="*/ 181 h 181"/>
                <a:gd name="T4" fmla="*/ 312 w 312"/>
                <a:gd name="T5" fmla="*/ 107 h 181"/>
                <a:gd name="T6" fmla="*/ 129 w 312"/>
                <a:gd name="T7" fmla="*/ 0 h 181"/>
                <a:gd name="T8" fmla="*/ 0 w 312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0" y="73"/>
                  </a:moveTo>
                  <a:lnTo>
                    <a:pt x="184" y="181"/>
                  </a:lnTo>
                  <a:lnTo>
                    <a:pt x="312" y="107"/>
                  </a:lnTo>
                  <a:lnTo>
                    <a:pt x="129" y="0"/>
                  </a:lnTo>
                  <a:lnTo>
                    <a:pt x="0" y="7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30"/>
            <p:cNvSpPr/>
            <p:nvPr/>
          </p:nvSpPr>
          <p:spPr bwMode="auto">
            <a:xfrm>
              <a:off x="7159626" y="2863851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0 w 145"/>
                <a:gd name="T3" fmla="*/ 34 h 118"/>
                <a:gd name="T4" fmla="*/ 145 w 145"/>
                <a:gd name="T5" fmla="*/ 118 h 118"/>
                <a:gd name="T6" fmla="*/ 145 w 145"/>
                <a:gd name="T7" fmla="*/ 84 h 118"/>
                <a:gd name="T8" fmla="*/ 0 w 1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0" y="34"/>
                  </a:lnTo>
                  <a:lnTo>
                    <a:pt x="145" y="11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1" name="Freeform 631"/>
            <p:cNvSpPr/>
            <p:nvPr/>
          </p:nvSpPr>
          <p:spPr bwMode="auto">
            <a:xfrm>
              <a:off x="7389814" y="2905126"/>
              <a:ext cx="161925" cy="146050"/>
            </a:xfrm>
            <a:custGeom>
              <a:avLst/>
              <a:gdLst>
                <a:gd name="T0" fmla="*/ 0 w 102"/>
                <a:gd name="T1" fmla="*/ 58 h 92"/>
                <a:gd name="T2" fmla="*/ 0 w 102"/>
                <a:gd name="T3" fmla="*/ 92 h 92"/>
                <a:gd name="T4" fmla="*/ 102 w 102"/>
                <a:gd name="T5" fmla="*/ 34 h 92"/>
                <a:gd name="T6" fmla="*/ 102 w 102"/>
                <a:gd name="T7" fmla="*/ 0 h 92"/>
                <a:gd name="T8" fmla="*/ 0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0" y="58"/>
                  </a:moveTo>
                  <a:lnTo>
                    <a:pt x="0" y="92"/>
                  </a:lnTo>
                  <a:lnTo>
                    <a:pt x="102" y="34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32"/>
            <p:cNvSpPr/>
            <p:nvPr/>
          </p:nvSpPr>
          <p:spPr bwMode="auto">
            <a:xfrm>
              <a:off x="7159626" y="2770188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33"/>
            <p:cNvSpPr/>
            <p:nvPr/>
          </p:nvSpPr>
          <p:spPr bwMode="auto">
            <a:xfrm>
              <a:off x="7272339" y="2841626"/>
              <a:ext cx="82550" cy="93663"/>
            </a:xfrm>
            <a:custGeom>
              <a:avLst/>
              <a:gdLst>
                <a:gd name="T0" fmla="*/ 0 w 52"/>
                <a:gd name="T1" fmla="*/ 0 h 59"/>
                <a:gd name="T2" fmla="*/ 0 w 52"/>
                <a:gd name="T3" fmla="*/ 30 h 59"/>
                <a:gd name="T4" fmla="*/ 52 w 52"/>
                <a:gd name="T5" fmla="*/ 59 h 59"/>
                <a:gd name="T6" fmla="*/ 52 w 52"/>
                <a:gd name="T7" fmla="*/ 31 h 59"/>
                <a:gd name="T8" fmla="*/ 0 w 5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0" y="0"/>
                  </a:moveTo>
                  <a:lnTo>
                    <a:pt x="0" y="30"/>
                  </a:lnTo>
                  <a:lnTo>
                    <a:pt x="52" y="59"/>
                  </a:lnTo>
                  <a:lnTo>
                    <a:pt x="52" y="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4" name="Freeform 634"/>
            <p:cNvSpPr/>
            <p:nvPr/>
          </p:nvSpPr>
          <p:spPr bwMode="auto">
            <a:xfrm>
              <a:off x="7354889" y="2841626"/>
              <a:ext cx="84138" cy="93663"/>
            </a:xfrm>
            <a:custGeom>
              <a:avLst/>
              <a:gdLst>
                <a:gd name="T0" fmla="*/ 0 w 53"/>
                <a:gd name="T1" fmla="*/ 31 h 59"/>
                <a:gd name="T2" fmla="*/ 0 w 53"/>
                <a:gd name="T3" fmla="*/ 59 h 59"/>
                <a:gd name="T4" fmla="*/ 53 w 53"/>
                <a:gd name="T5" fmla="*/ 30 h 59"/>
                <a:gd name="T6" fmla="*/ 53 w 53"/>
                <a:gd name="T7" fmla="*/ 0 h 59"/>
                <a:gd name="T8" fmla="*/ 0 w 53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31"/>
                  </a:moveTo>
                  <a:lnTo>
                    <a:pt x="0" y="59"/>
                  </a:lnTo>
                  <a:lnTo>
                    <a:pt x="53" y="30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35"/>
            <p:cNvSpPr/>
            <p:nvPr/>
          </p:nvSpPr>
          <p:spPr bwMode="auto">
            <a:xfrm>
              <a:off x="7272339" y="2792413"/>
              <a:ext cx="166688" cy="98425"/>
            </a:xfrm>
            <a:custGeom>
              <a:avLst/>
              <a:gdLst>
                <a:gd name="T0" fmla="*/ 0 w 105"/>
                <a:gd name="T1" fmla="*/ 31 h 62"/>
                <a:gd name="T2" fmla="*/ 52 w 105"/>
                <a:gd name="T3" fmla="*/ 62 h 62"/>
                <a:gd name="T4" fmla="*/ 105 w 105"/>
                <a:gd name="T5" fmla="*/ 31 h 62"/>
                <a:gd name="T6" fmla="*/ 52 w 105"/>
                <a:gd name="T7" fmla="*/ 0 h 62"/>
                <a:gd name="T8" fmla="*/ 0 w 105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2">
                  <a:moveTo>
                    <a:pt x="0" y="31"/>
                  </a:moveTo>
                  <a:lnTo>
                    <a:pt x="52" y="62"/>
                  </a:lnTo>
                  <a:lnTo>
                    <a:pt x="105" y="31"/>
                  </a:lnTo>
                  <a:lnTo>
                    <a:pt x="52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36"/>
            <p:cNvSpPr/>
            <p:nvPr/>
          </p:nvSpPr>
          <p:spPr bwMode="auto">
            <a:xfrm>
              <a:off x="7334251" y="2579688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37"/>
            <p:cNvSpPr/>
            <p:nvPr/>
          </p:nvSpPr>
          <p:spPr bwMode="auto">
            <a:xfrm>
              <a:off x="7354889" y="2579688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38"/>
            <p:cNvSpPr/>
            <p:nvPr/>
          </p:nvSpPr>
          <p:spPr bwMode="auto">
            <a:xfrm>
              <a:off x="7334251" y="2566988"/>
              <a:ext cx="41275" cy="25400"/>
            </a:xfrm>
            <a:custGeom>
              <a:avLst/>
              <a:gdLst>
                <a:gd name="T0" fmla="*/ 0 w 26"/>
                <a:gd name="T1" fmla="*/ 8 h 16"/>
                <a:gd name="T2" fmla="*/ 13 w 26"/>
                <a:gd name="T3" fmla="*/ 16 h 16"/>
                <a:gd name="T4" fmla="*/ 26 w 26"/>
                <a:gd name="T5" fmla="*/ 8 h 16"/>
                <a:gd name="T6" fmla="*/ 13 w 26"/>
                <a:gd name="T7" fmla="*/ 0 h 16"/>
                <a:gd name="T8" fmla="*/ 0 w 2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13" y="16"/>
                  </a:lnTo>
                  <a:lnTo>
                    <a:pt x="26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39"/>
            <p:cNvSpPr/>
            <p:nvPr/>
          </p:nvSpPr>
          <p:spPr bwMode="auto">
            <a:xfrm>
              <a:off x="7823201" y="3216276"/>
              <a:ext cx="150813" cy="649288"/>
            </a:xfrm>
            <a:custGeom>
              <a:avLst/>
              <a:gdLst>
                <a:gd name="T0" fmla="*/ 95 w 95"/>
                <a:gd name="T1" fmla="*/ 0 h 409"/>
                <a:gd name="T2" fmla="*/ 95 w 95"/>
                <a:gd name="T3" fmla="*/ 354 h 409"/>
                <a:gd name="T4" fmla="*/ 0 w 95"/>
                <a:gd name="T5" fmla="*/ 409 h 409"/>
                <a:gd name="T6" fmla="*/ 0 w 95"/>
                <a:gd name="T7" fmla="*/ 55 h 409"/>
                <a:gd name="T8" fmla="*/ 95 w 95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09">
                  <a:moveTo>
                    <a:pt x="95" y="0"/>
                  </a:moveTo>
                  <a:lnTo>
                    <a:pt x="95" y="354"/>
                  </a:lnTo>
                  <a:lnTo>
                    <a:pt x="0" y="409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0" name="Freeform 640"/>
            <p:cNvSpPr/>
            <p:nvPr/>
          </p:nvSpPr>
          <p:spPr bwMode="auto">
            <a:xfrm>
              <a:off x="7670801" y="3216276"/>
              <a:ext cx="152400" cy="649288"/>
            </a:xfrm>
            <a:custGeom>
              <a:avLst/>
              <a:gdLst>
                <a:gd name="T0" fmla="*/ 96 w 96"/>
                <a:gd name="T1" fmla="*/ 55 h 409"/>
                <a:gd name="T2" fmla="*/ 96 w 96"/>
                <a:gd name="T3" fmla="*/ 409 h 409"/>
                <a:gd name="T4" fmla="*/ 0 w 96"/>
                <a:gd name="T5" fmla="*/ 354 h 409"/>
                <a:gd name="T6" fmla="*/ 0 w 96"/>
                <a:gd name="T7" fmla="*/ 0 h 409"/>
                <a:gd name="T8" fmla="*/ 96 w 96"/>
                <a:gd name="T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09">
                  <a:moveTo>
                    <a:pt x="96" y="55"/>
                  </a:moveTo>
                  <a:lnTo>
                    <a:pt x="96" y="409"/>
                  </a:lnTo>
                  <a:lnTo>
                    <a:pt x="0" y="354"/>
                  </a:lnTo>
                  <a:lnTo>
                    <a:pt x="0" y="0"/>
                  </a:lnTo>
                  <a:lnTo>
                    <a:pt x="96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1" name="Freeform 641"/>
            <p:cNvSpPr/>
            <p:nvPr/>
          </p:nvSpPr>
          <p:spPr bwMode="auto">
            <a:xfrm>
              <a:off x="7670801" y="3127376"/>
              <a:ext cx="303213" cy="176213"/>
            </a:xfrm>
            <a:custGeom>
              <a:avLst/>
              <a:gdLst>
                <a:gd name="T0" fmla="*/ 191 w 191"/>
                <a:gd name="T1" fmla="*/ 56 h 111"/>
                <a:gd name="T2" fmla="*/ 96 w 191"/>
                <a:gd name="T3" fmla="*/ 111 h 111"/>
                <a:gd name="T4" fmla="*/ 0 w 191"/>
                <a:gd name="T5" fmla="*/ 56 h 111"/>
                <a:gd name="T6" fmla="*/ 96 w 191"/>
                <a:gd name="T7" fmla="*/ 0 h 111"/>
                <a:gd name="T8" fmla="*/ 191 w 191"/>
                <a:gd name="T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1">
                  <a:moveTo>
                    <a:pt x="191" y="56"/>
                  </a:moveTo>
                  <a:lnTo>
                    <a:pt x="96" y="111"/>
                  </a:lnTo>
                  <a:lnTo>
                    <a:pt x="0" y="56"/>
                  </a:lnTo>
                  <a:lnTo>
                    <a:pt x="96" y="0"/>
                  </a:lnTo>
                  <a:lnTo>
                    <a:pt x="191" y="5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42"/>
            <p:cNvSpPr/>
            <p:nvPr/>
          </p:nvSpPr>
          <p:spPr bwMode="auto">
            <a:xfrm>
              <a:off x="7924801" y="3268663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3" name="Freeform 643"/>
            <p:cNvSpPr/>
            <p:nvPr/>
          </p:nvSpPr>
          <p:spPr bwMode="auto">
            <a:xfrm>
              <a:off x="7897814" y="3297238"/>
              <a:ext cx="28575" cy="542925"/>
            </a:xfrm>
            <a:custGeom>
              <a:avLst/>
              <a:gdLst>
                <a:gd name="T0" fmla="*/ 18 w 18"/>
                <a:gd name="T1" fmla="*/ 11 h 342"/>
                <a:gd name="T2" fmla="*/ 17 w 18"/>
                <a:gd name="T3" fmla="*/ 342 h 342"/>
                <a:gd name="T4" fmla="*/ 0 w 18"/>
                <a:gd name="T5" fmla="*/ 332 h 342"/>
                <a:gd name="T6" fmla="*/ 0 w 18"/>
                <a:gd name="T7" fmla="*/ 0 h 342"/>
                <a:gd name="T8" fmla="*/ 18 w 18"/>
                <a:gd name="T9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2">
                  <a:moveTo>
                    <a:pt x="18" y="11"/>
                  </a:moveTo>
                  <a:lnTo>
                    <a:pt x="17" y="34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8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4" name="Freeform 644"/>
            <p:cNvSpPr/>
            <p:nvPr/>
          </p:nvSpPr>
          <p:spPr bwMode="auto">
            <a:xfrm>
              <a:off x="7897814" y="3251201"/>
              <a:ext cx="104775" cy="63500"/>
            </a:xfrm>
            <a:custGeom>
              <a:avLst/>
              <a:gdLst>
                <a:gd name="T0" fmla="*/ 66 w 66"/>
                <a:gd name="T1" fmla="*/ 11 h 40"/>
                <a:gd name="T2" fmla="*/ 18 w 66"/>
                <a:gd name="T3" fmla="*/ 40 h 40"/>
                <a:gd name="T4" fmla="*/ 0 w 66"/>
                <a:gd name="T5" fmla="*/ 29 h 40"/>
                <a:gd name="T6" fmla="*/ 48 w 66"/>
                <a:gd name="T7" fmla="*/ 0 h 40"/>
                <a:gd name="T8" fmla="*/ 66 w 66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0">
                  <a:moveTo>
                    <a:pt x="66" y="11"/>
                  </a:moveTo>
                  <a:lnTo>
                    <a:pt x="18" y="40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45"/>
            <p:cNvSpPr/>
            <p:nvPr/>
          </p:nvSpPr>
          <p:spPr bwMode="auto">
            <a:xfrm>
              <a:off x="7823201" y="3144838"/>
              <a:ext cx="120650" cy="136525"/>
            </a:xfrm>
            <a:custGeom>
              <a:avLst/>
              <a:gdLst>
                <a:gd name="T0" fmla="*/ 76 w 76"/>
                <a:gd name="T1" fmla="*/ 0 h 86"/>
                <a:gd name="T2" fmla="*/ 76 w 76"/>
                <a:gd name="T3" fmla="*/ 44 h 86"/>
                <a:gd name="T4" fmla="*/ 0 w 76"/>
                <a:gd name="T5" fmla="*/ 86 h 86"/>
                <a:gd name="T6" fmla="*/ 0 w 76"/>
                <a:gd name="T7" fmla="*/ 43 h 86"/>
                <a:gd name="T8" fmla="*/ 76 w 7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6">
                  <a:moveTo>
                    <a:pt x="76" y="0"/>
                  </a:moveTo>
                  <a:lnTo>
                    <a:pt x="76" y="44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46"/>
            <p:cNvSpPr/>
            <p:nvPr/>
          </p:nvSpPr>
          <p:spPr bwMode="auto">
            <a:xfrm>
              <a:off x="7704139" y="3141663"/>
              <a:ext cx="119063" cy="139700"/>
            </a:xfrm>
            <a:custGeom>
              <a:avLst/>
              <a:gdLst>
                <a:gd name="T0" fmla="*/ 75 w 75"/>
                <a:gd name="T1" fmla="*/ 45 h 88"/>
                <a:gd name="T2" fmla="*/ 75 w 75"/>
                <a:gd name="T3" fmla="*/ 88 h 88"/>
                <a:gd name="T4" fmla="*/ 1 w 75"/>
                <a:gd name="T5" fmla="*/ 46 h 88"/>
                <a:gd name="T6" fmla="*/ 0 w 75"/>
                <a:gd name="T7" fmla="*/ 0 h 88"/>
                <a:gd name="T8" fmla="*/ 75 w 75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8">
                  <a:moveTo>
                    <a:pt x="75" y="45"/>
                  </a:moveTo>
                  <a:lnTo>
                    <a:pt x="75" y="88"/>
                  </a:lnTo>
                  <a:lnTo>
                    <a:pt x="1" y="46"/>
                  </a:lnTo>
                  <a:lnTo>
                    <a:pt x="0" y="0"/>
                  </a:lnTo>
                  <a:lnTo>
                    <a:pt x="75" y="4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647"/>
            <p:cNvSpPr/>
            <p:nvPr/>
          </p:nvSpPr>
          <p:spPr bwMode="auto">
            <a:xfrm>
              <a:off x="7705726" y="3074988"/>
              <a:ext cx="238125" cy="138113"/>
            </a:xfrm>
            <a:custGeom>
              <a:avLst/>
              <a:gdLst>
                <a:gd name="T0" fmla="*/ 150 w 150"/>
                <a:gd name="T1" fmla="*/ 44 h 87"/>
                <a:gd name="T2" fmla="*/ 74 w 150"/>
                <a:gd name="T3" fmla="*/ 87 h 87"/>
                <a:gd name="T4" fmla="*/ 0 w 150"/>
                <a:gd name="T5" fmla="*/ 44 h 87"/>
                <a:gd name="T6" fmla="*/ 74 w 150"/>
                <a:gd name="T7" fmla="*/ 0 h 87"/>
                <a:gd name="T8" fmla="*/ 150 w 150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4"/>
                  </a:moveTo>
                  <a:lnTo>
                    <a:pt x="74" y="87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50" y="4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48"/>
            <p:cNvSpPr/>
            <p:nvPr/>
          </p:nvSpPr>
          <p:spPr bwMode="auto">
            <a:xfrm>
              <a:off x="7823201" y="3086101"/>
              <a:ext cx="92075" cy="106363"/>
            </a:xfrm>
            <a:custGeom>
              <a:avLst/>
              <a:gdLst>
                <a:gd name="T0" fmla="*/ 58 w 58"/>
                <a:gd name="T1" fmla="*/ 0 h 67"/>
                <a:gd name="T2" fmla="*/ 58 w 58"/>
                <a:gd name="T3" fmla="*/ 34 h 67"/>
                <a:gd name="T4" fmla="*/ 0 w 58"/>
                <a:gd name="T5" fmla="*/ 67 h 67"/>
                <a:gd name="T6" fmla="*/ 0 w 58"/>
                <a:gd name="T7" fmla="*/ 33 h 67"/>
                <a:gd name="T8" fmla="*/ 58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8" y="0"/>
                  </a:moveTo>
                  <a:lnTo>
                    <a:pt x="58" y="34"/>
                  </a:lnTo>
                  <a:lnTo>
                    <a:pt x="0" y="67"/>
                  </a:lnTo>
                  <a:lnTo>
                    <a:pt x="0" y="3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49"/>
            <p:cNvSpPr/>
            <p:nvPr/>
          </p:nvSpPr>
          <p:spPr bwMode="auto">
            <a:xfrm>
              <a:off x="7731126" y="3084513"/>
              <a:ext cx="92075" cy="107950"/>
            </a:xfrm>
            <a:custGeom>
              <a:avLst/>
              <a:gdLst>
                <a:gd name="T0" fmla="*/ 58 w 58"/>
                <a:gd name="T1" fmla="*/ 34 h 68"/>
                <a:gd name="T2" fmla="*/ 58 w 58"/>
                <a:gd name="T3" fmla="*/ 68 h 68"/>
                <a:gd name="T4" fmla="*/ 0 w 58"/>
                <a:gd name="T5" fmla="*/ 35 h 68"/>
                <a:gd name="T6" fmla="*/ 0 w 58"/>
                <a:gd name="T7" fmla="*/ 0 h 68"/>
                <a:gd name="T8" fmla="*/ 58 w 5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8">
                  <a:moveTo>
                    <a:pt x="58" y="34"/>
                  </a:moveTo>
                  <a:lnTo>
                    <a:pt x="58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8" y="3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0" name="Freeform 650"/>
            <p:cNvSpPr/>
            <p:nvPr/>
          </p:nvSpPr>
          <p:spPr bwMode="auto">
            <a:xfrm>
              <a:off x="7731126" y="3032126"/>
              <a:ext cx="184150" cy="106363"/>
            </a:xfrm>
            <a:custGeom>
              <a:avLst/>
              <a:gdLst>
                <a:gd name="T0" fmla="*/ 116 w 116"/>
                <a:gd name="T1" fmla="*/ 34 h 67"/>
                <a:gd name="T2" fmla="*/ 58 w 116"/>
                <a:gd name="T3" fmla="*/ 67 h 67"/>
                <a:gd name="T4" fmla="*/ 0 w 116"/>
                <a:gd name="T5" fmla="*/ 34 h 67"/>
                <a:gd name="T6" fmla="*/ 58 w 116"/>
                <a:gd name="T7" fmla="*/ 0 h 67"/>
                <a:gd name="T8" fmla="*/ 116 w 116"/>
                <a:gd name="T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7">
                  <a:moveTo>
                    <a:pt x="116" y="34"/>
                  </a:moveTo>
                  <a:lnTo>
                    <a:pt x="58" y="67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116" y="3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54"/>
            <p:cNvSpPr/>
            <p:nvPr/>
          </p:nvSpPr>
          <p:spPr bwMode="auto">
            <a:xfrm>
              <a:off x="6962776" y="3273426"/>
              <a:ext cx="131763" cy="355600"/>
            </a:xfrm>
            <a:custGeom>
              <a:avLst/>
              <a:gdLst>
                <a:gd name="T0" fmla="*/ 83 w 83"/>
                <a:gd name="T1" fmla="*/ 0 h 224"/>
                <a:gd name="T2" fmla="*/ 83 w 83"/>
                <a:gd name="T3" fmla="*/ 176 h 224"/>
                <a:gd name="T4" fmla="*/ 0 w 83"/>
                <a:gd name="T5" fmla="*/ 224 h 224"/>
                <a:gd name="T6" fmla="*/ 0 w 83"/>
                <a:gd name="T7" fmla="*/ 48 h 224"/>
                <a:gd name="T8" fmla="*/ 83 w 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4">
                  <a:moveTo>
                    <a:pt x="83" y="0"/>
                  </a:moveTo>
                  <a:lnTo>
                    <a:pt x="83" y="176"/>
                  </a:lnTo>
                  <a:lnTo>
                    <a:pt x="0" y="224"/>
                  </a:lnTo>
                  <a:lnTo>
                    <a:pt x="0" y="4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55"/>
            <p:cNvSpPr/>
            <p:nvPr/>
          </p:nvSpPr>
          <p:spPr bwMode="auto">
            <a:xfrm>
              <a:off x="6827839" y="3273426"/>
              <a:ext cx="134938" cy="355600"/>
            </a:xfrm>
            <a:custGeom>
              <a:avLst/>
              <a:gdLst>
                <a:gd name="T0" fmla="*/ 85 w 85"/>
                <a:gd name="T1" fmla="*/ 48 h 224"/>
                <a:gd name="T2" fmla="*/ 85 w 85"/>
                <a:gd name="T3" fmla="*/ 224 h 224"/>
                <a:gd name="T4" fmla="*/ 0 w 85"/>
                <a:gd name="T5" fmla="*/ 176 h 224"/>
                <a:gd name="T6" fmla="*/ 0 w 85"/>
                <a:gd name="T7" fmla="*/ 0 h 224"/>
                <a:gd name="T8" fmla="*/ 85 w 85"/>
                <a:gd name="T9" fmla="*/ 4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4">
                  <a:moveTo>
                    <a:pt x="85" y="48"/>
                  </a:moveTo>
                  <a:lnTo>
                    <a:pt x="85" y="224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56"/>
            <p:cNvSpPr/>
            <p:nvPr/>
          </p:nvSpPr>
          <p:spPr bwMode="auto">
            <a:xfrm>
              <a:off x="6827839" y="3195638"/>
              <a:ext cx="266700" cy="153988"/>
            </a:xfrm>
            <a:custGeom>
              <a:avLst/>
              <a:gdLst>
                <a:gd name="T0" fmla="*/ 168 w 168"/>
                <a:gd name="T1" fmla="*/ 49 h 97"/>
                <a:gd name="T2" fmla="*/ 85 w 168"/>
                <a:gd name="T3" fmla="*/ 97 h 97"/>
                <a:gd name="T4" fmla="*/ 0 w 168"/>
                <a:gd name="T5" fmla="*/ 49 h 97"/>
                <a:gd name="T6" fmla="*/ 83 w 168"/>
                <a:gd name="T7" fmla="*/ 0 h 97"/>
                <a:gd name="T8" fmla="*/ 168 w 168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9"/>
                  </a:moveTo>
                  <a:lnTo>
                    <a:pt x="85" y="97"/>
                  </a:lnTo>
                  <a:lnTo>
                    <a:pt x="0" y="49"/>
                  </a:lnTo>
                  <a:lnTo>
                    <a:pt x="83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57"/>
            <p:cNvSpPr/>
            <p:nvPr/>
          </p:nvSpPr>
          <p:spPr bwMode="auto">
            <a:xfrm>
              <a:off x="6962776" y="3275013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58"/>
            <p:cNvSpPr/>
            <p:nvPr/>
          </p:nvSpPr>
          <p:spPr bwMode="auto">
            <a:xfrm>
              <a:off x="6791326" y="3275013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59"/>
            <p:cNvSpPr/>
            <p:nvPr/>
          </p:nvSpPr>
          <p:spPr bwMode="auto">
            <a:xfrm>
              <a:off x="6791326" y="3176588"/>
              <a:ext cx="339725" cy="195263"/>
            </a:xfrm>
            <a:custGeom>
              <a:avLst/>
              <a:gdLst>
                <a:gd name="T0" fmla="*/ 214 w 214"/>
                <a:gd name="T1" fmla="*/ 62 h 123"/>
                <a:gd name="T2" fmla="*/ 108 w 214"/>
                <a:gd name="T3" fmla="*/ 123 h 123"/>
                <a:gd name="T4" fmla="*/ 0 w 214"/>
                <a:gd name="T5" fmla="*/ 62 h 123"/>
                <a:gd name="T6" fmla="*/ 106 w 214"/>
                <a:gd name="T7" fmla="*/ 0 h 123"/>
                <a:gd name="T8" fmla="*/ 214 w 214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3">
                  <a:moveTo>
                    <a:pt x="214" y="62"/>
                  </a:moveTo>
                  <a:lnTo>
                    <a:pt x="108" y="123"/>
                  </a:lnTo>
                  <a:lnTo>
                    <a:pt x="0" y="62"/>
                  </a:lnTo>
                  <a:lnTo>
                    <a:pt x="106" y="0"/>
                  </a:lnTo>
                  <a:lnTo>
                    <a:pt x="214" y="6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60"/>
            <p:cNvSpPr/>
            <p:nvPr/>
          </p:nvSpPr>
          <p:spPr bwMode="auto">
            <a:xfrm>
              <a:off x="6962776" y="3367088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2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61"/>
            <p:cNvSpPr/>
            <p:nvPr/>
          </p:nvSpPr>
          <p:spPr bwMode="auto">
            <a:xfrm>
              <a:off x="6791326" y="3367088"/>
              <a:ext cx="171450" cy="128588"/>
            </a:xfrm>
            <a:custGeom>
              <a:avLst/>
              <a:gdLst>
                <a:gd name="T0" fmla="*/ 108 w 108"/>
                <a:gd name="T1" fmla="*/ 62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2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62"/>
            <p:cNvSpPr/>
            <p:nvPr/>
          </p:nvSpPr>
          <p:spPr bwMode="auto">
            <a:xfrm>
              <a:off x="6791326" y="3344863"/>
              <a:ext cx="171450" cy="120650"/>
            </a:xfrm>
            <a:custGeom>
              <a:avLst/>
              <a:gdLst>
                <a:gd name="T0" fmla="*/ 23 w 108"/>
                <a:gd name="T1" fmla="*/ 14 h 76"/>
                <a:gd name="T2" fmla="*/ 23 w 108"/>
                <a:gd name="T3" fmla="*/ 0 h 76"/>
                <a:gd name="T4" fmla="*/ 12 w 108"/>
                <a:gd name="T5" fmla="*/ 7 h 76"/>
                <a:gd name="T6" fmla="*/ 0 w 108"/>
                <a:gd name="T7" fmla="*/ 14 h 76"/>
                <a:gd name="T8" fmla="*/ 108 w 108"/>
                <a:gd name="T9" fmla="*/ 76 h 76"/>
                <a:gd name="T10" fmla="*/ 108 w 108"/>
                <a:gd name="T11" fmla="*/ 62 h 76"/>
                <a:gd name="T12" fmla="*/ 23 w 108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6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6"/>
                  </a:lnTo>
                  <a:lnTo>
                    <a:pt x="108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63"/>
            <p:cNvSpPr/>
            <p:nvPr/>
          </p:nvSpPr>
          <p:spPr bwMode="auto">
            <a:xfrm>
              <a:off x="6962776" y="3344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64"/>
            <p:cNvSpPr/>
            <p:nvPr/>
          </p:nvSpPr>
          <p:spPr bwMode="auto">
            <a:xfrm>
              <a:off x="6962776" y="3441701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3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65"/>
            <p:cNvSpPr/>
            <p:nvPr/>
          </p:nvSpPr>
          <p:spPr bwMode="auto">
            <a:xfrm>
              <a:off x="6791326" y="3441701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66"/>
            <p:cNvSpPr/>
            <p:nvPr/>
          </p:nvSpPr>
          <p:spPr bwMode="auto">
            <a:xfrm>
              <a:off x="6791326" y="3419476"/>
              <a:ext cx="171450" cy="122238"/>
            </a:xfrm>
            <a:custGeom>
              <a:avLst/>
              <a:gdLst>
                <a:gd name="T0" fmla="*/ 23 w 108"/>
                <a:gd name="T1" fmla="*/ 14 h 77"/>
                <a:gd name="T2" fmla="*/ 23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3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67"/>
            <p:cNvSpPr/>
            <p:nvPr/>
          </p:nvSpPr>
          <p:spPr bwMode="auto">
            <a:xfrm>
              <a:off x="6962776" y="3419476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78"/>
            <p:cNvSpPr/>
            <p:nvPr/>
          </p:nvSpPr>
          <p:spPr bwMode="auto">
            <a:xfrm>
              <a:off x="4529139" y="3433763"/>
              <a:ext cx="1117600" cy="649288"/>
            </a:xfrm>
            <a:custGeom>
              <a:avLst/>
              <a:gdLst>
                <a:gd name="T0" fmla="*/ 704 w 704"/>
                <a:gd name="T1" fmla="*/ 205 h 409"/>
                <a:gd name="T2" fmla="*/ 354 w 704"/>
                <a:gd name="T3" fmla="*/ 409 h 409"/>
                <a:gd name="T4" fmla="*/ 0 w 704"/>
                <a:gd name="T5" fmla="*/ 205 h 409"/>
                <a:gd name="T6" fmla="*/ 351 w 704"/>
                <a:gd name="T7" fmla="*/ 0 h 409"/>
                <a:gd name="T8" fmla="*/ 704 w 704"/>
                <a:gd name="T9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409">
                  <a:moveTo>
                    <a:pt x="704" y="205"/>
                  </a:moveTo>
                  <a:lnTo>
                    <a:pt x="354" y="409"/>
                  </a:lnTo>
                  <a:lnTo>
                    <a:pt x="0" y="205"/>
                  </a:lnTo>
                  <a:lnTo>
                    <a:pt x="351" y="0"/>
                  </a:lnTo>
                  <a:lnTo>
                    <a:pt x="704" y="20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79"/>
            <p:cNvSpPr/>
            <p:nvPr/>
          </p:nvSpPr>
          <p:spPr bwMode="auto">
            <a:xfrm>
              <a:off x="5041901" y="3657601"/>
              <a:ext cx="307975" cy="252413"/>
            </a:xfrm>
            <a:custGeom>
              <a:avLst/>
              <a:gdLst>
                <a:gd name="T0" fmla="*/ 194 w 194"/>
                <a:gd name="T1" fmla="*/ 0 h 159"/>
                <a:gd name="T2" fmla="*/ 194 w 194"/>
                <a:gd name="T3" fmla="*/ 45 h 159"/>
                <a:gd name="T4" fmla="*/ 0 w 194"/>
                <a:gd name="T5" fmla="*/ 159 h 159"/>
                <a:gd name="T6" fmla="*/ 0 w 194"/>
                <a:gd name="T7" fmla="*/ 113 h 159"/>
                <a:gd name="T8" fmla="*/ 194 w 194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9">
                  <a:moveTo>
                    <a:pt x="194" y="0"/>
                  </a:moveTo>
                  <a:lnTo>
                    <a:pt x="194" y="45"/>
                  </a:lnTo>
                  <a:lnTo>
                    <a:pt x="0" y="159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7" name="Freeform 680"/>
            <p:cNvSpPr/>
            <p:nvPr/>
          </p:nvSpPr>
          <p:spPr bwMode="auto">
            <a:xfrm>
              <a:off x="4826001" y="3711576"/>
              <a:ext cx="215900" cy="198438"/>
            </a:xfrm>
            <a:custGeom>
              <a:avLst/>
              <a:gdLst>
                <a:gd name="T0" fmla="*/ 136 w 136"/>
                <a:gd name="T1" fmla="*/ 79 h 125"/>
                <a:gd name="T2" fmla="*/ 136 w 136"/>
                <a:gd name="T3" fmla="*/ 125 h 125"/>
                <a:gd name="T4" fmla="*/ 0 w 136"/>
                <a:gd name="T5" fmla="*/ 46 h 125"/>
                <a:gd name="T6" fmla="*/ 0 w 136"/>
                <a:gd name="T7" fmla="*/ 0 h 125"/>
                <a:gd name="T8" fmla="*/ 136 w 136"/>
                <a:gd name="T9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5">
                  <a:moveTo>
                    <a:pt x="136" y="79"/>
                  </a:moveTo>
                  <a:lnTo>
                    <a:pt x="136" y="125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6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8" name="Freeform 681"/>
            <p:cNvSpPr/>
            <p:nvPr/>
          </p:nvSpPr>
          <p:spPr bwMode="auto">
            <a:xfrm>
              <a:off x="4826001" y="3532188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82"/>
            <p:cNvSpPr/>
            <p:nvPr/>
          </p:nvSpPr>
          <p:spPr bwMode="auto">
            <a:xfrm>
              <a:off x="5053014" y="2952751"/>
              <a:ext cx="231775" cy="852488"/>
            </a:xfrm>
            <a:custGeom>
              <a:avLst/>
              <a:gdLst>
                <a:gd name="T0" fmla="*/ 146 w 146"/>
                <a:gd name="T1" fmla="*/ 0 h 537"/>
                <a:gd name="T2" fmla="*/ 146 w 146"/>
                <a:gd name="T3" fmla="*/ 453 h 537"/>
                <a:gd name="T4" fmla="*/ 0 w 146"/>
                <a:gd name="T5" fmla="*/ 537 h 537"/>
                <a:gd name="T6" fmla="*/ 1 w 146"/>
                <a:gd name="T7" fmla="*/ 84 h 537"/>
                <a:gd name="T8" fmla="*/ 146 w 146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37">
                  <a:moveTo>
                    <a:pt x="146" y="0"/>
                  </a:moveTo>
                  <a:lnTo>
                    <a:pt x="146" y="453"/>
                  </a:lnTo>
                  <a:lnTo>
                    <a:pt x="0" y="53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0" name="Freeform 683"/>
            <p:cNvSpPr/>
            <p:nvPr/>
          </p:nvSpPr>
          <p:spPr bwMode="auto">
            <a:xfrm>
              <a:off x="4892676" y="2994026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1 w 102"/>
                <a:gd name="T3" fmla="*/ 511 h 511"/>
                <a:gd name="T4" fmla="*/ 0 w 102"/>
                <a:gd name="T5" fmla="*/ 452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1" y="511"/>
                  </a:lnTo>
                  <a:lnTo>
                    <a:pt x="0" y="452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684"/>
            <p:cNvSpPr/>
            <p:nvPr/>
          </p:nvSpPr>
          <p:spPr bwMode="auto">
            <a:xfrm>
              <a:off x="4892676" y="2859088"/>
              <a:ext cx="392113" cy="227013"/>
            </a:xfrm>
            <a:custGeom>
              <a:avLst/>
              <a:gdLst>
                <a:gd name="T0" fmla="*/ 247 w 247"/>
                <a:gd name="T1" fmla="*/ 59 h 143"/>
                <a:gd name="T2" fmla="*/ 102 w 247"/>
                <a:gd name="T3" fmla="*/ 143 h 143"/>
                <a:gd name="T4" fmla="*/ 0 w 247"/>
                <a:gd name="T5" fmla="*/ 85 h 143"/>
                <a:gd name="T6" fmla="*/ 145 w 247"/>
                <a:gd name="T7" fmla="*/ 0 h 143"/>
                <a:gd name="T8" fmla="*/ 247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9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85"/>
            <p:cNvSpPr/>
            <p:nvPr/>
          </p:nvSpPr>
          <p:spPr bwMode="auto">
            <a:xfrm>
              <a:off x="5043489" y="2860676"/>
              <a:ext cx="292100" cy="238125"/>
            </a:xfrm>
            <a:custGeom>
              <a:avLst/>
              <a:gdLst>
                <a:gd name="T0" fmla="*/ 184 w 184"/>
                <a:gd name="T1" fmla="*/ 0 h 150"/>
                <a:gd name="T2" fmla="*/ 184 w 184"/>
                <a:gd name="T3" fmla="*/ 43 h 150"/>
                <a:gd name="T4" fmla="*/ 0 w 184"/>
                <a:gd name="T5" fmla="*/ 150 h 150"/>
                <a:gd name="T6" fmla="*/ 0 w 184"/>
                <a:gd name="T7" fmla="*/ 107 h 150"/>
                <a:gd name="T8" fmla="*/ 184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184" y="0"/>
                  </a:moveTo>
                  <a:lnTo>
                    <a:pt x="184" y="43"/>
                  </a:lnTo>
                  <a:lnTo>
                    <a:pt x="0" y="150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3" name="Freeform 686"/>
            <p:cNvSpPr/>
            <p:nvPr/>
          </p:nvSpPr>
          <p:spPr bwMode="auto">
            <a:xfrm>
              <a:off x="4840289" y="2911476"/>
              <a:ext cx="203200" cy="187325"/>
            </a:xfrm>
            <a:custGeom>
              <a:avLst/>
              <a:gdLst>
                <a:gd name="T0" fmla="*/ 128 w 128"/>
                <a:gd name="T1" fmla="*/ 75 h 118"/>
                <a:gd name="T2" fmla="*/ 128 w 128"/>
                <a:gd name="T3" fmla="*/ 118 h 118"/>
                <a:gd name="T4" fmla="*/ 0 w 128"/>
                <a:gd name="T5" fmla="*/ 44 h 118"/>
                <a:gd name="T6" fmla="*/ 0 w 128"/>
                <a:gd name="T7" fmla="*/ 0 h 118"/>
                <a:gd name="T8" fmla="*/ 128 w 128"/>
                <a:gd name="T9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8">
                  <a:moveTo>
                    <a:pt x="128" y="75"/>
                  </a:moveTo>
                  <a:lnTo>
                    <a:pt x="128" y="11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28" y="7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4" name="Freeform 687"/>
            <p:cNvSpPr/>
            <p:nvPr/>
          </p:nvSpPr>
          <p:spPr bwMode="auto">
            <a:xfrm>
              <a:off x="4840289" y="2743201"/>
              <a:ext cx="495300" cy="287338"/>
            </a:xfrm>
            <a:custGeom>
              <a:avLst/>
              <a:gdLst>
                <a:gd name="T0" fmla="*/ 312 w 312"/>
                <a:gd name="T1" fmla="*/ 74 h 181"/>
                <a:gd name="T2" fmla="*/ 128 w 312"/>
                <a:gd name="T3" fmla="*/ 181 h 181"/>
                <a:gd name="T4" fmla="*/ 0 w 312"/>
                <a:gd name="T5" fmla="*/ 106 h 181"/>
                <a:gd name="T6" fmla="*/ 184 w 312"/>
                <a:gd name="T7" fmla="*/ 0 h 181"/>
                <a:gd name="T8" fmla="*/ 312 w 312"/>
                <a:gd name="T9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312" y="74"/>
                  </a:moveTo>
                  <a:lnTo>
                    <a:pt x="128" y="181"/>
                  </a:lnTo>
                  <a:lnTo>
                    <a:pt x="0" y="106"/>
                  </a:lnTo>
                  <a:lnTo>
                    <a:pt x="184" y="0"/>
                  </a:lnTo>
                  <a:lnTo>
                    <a:pt x="312" y="7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88"/>
            <p:cNvSpPr/>
            <p:nvPr/>
          </p:nvSpPr>
          <p:spPr bwMode="auto">
            <a:xfrm>
              <a:off x="5053014" y="2813051"/>
              <a:ext cx="231775" cy="185738"/>
            </a:xfrm>
            <a:custGeom>
              <a:avLst/>
              <a:gdLst>
                <a:gd name="T0" fmla="*/ 146 w 146"/>
                <a:gd name="T1" fmla="*/ 0 h 117"/>
                <a:gd name="T2" fmla="*/ 146 w 146"/>
                <a:gd name="T3" fmla="*/ 33 h 117"/>
                <a:gd name="T4" fmla="*/ 0 w 146"/>
                <a:gd name="T5" fmla="*/ 117 h 117"/>
                <a:gd name="T6" fmla="*/ 1 w 146"/>
                <a:gd name="T7" fmla="*/ 84 h 117"/>
                <a:gd name="T8" fmla="*/ 146 w 14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17">
                  <a:moveTo>
                    <a:pt x="146" y="0"/>
                  </a:moveTo>
                  <a:lnTo>
                    <a:pt x="146" y="33"/>
                  </a:lnTo>
                  <a:lnTo>
                    <a:pt x="0" y="11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6" name="Freeform 689"/>
            <p:cNvSpPr/>
            <p:nvPr/>
          </p:nvSpPr>
          <p:spPr bwMode="auto">
            <a:xfrm>
              <a:off x="4891089" y="2852738"/>
              <a:ext cx="163513" cy="146050"/>
            </a:xfrm>
            <a:custGeom>
              <a:avLst/>
              <a:gdLst>
                <a:gd name="T0" fmla="*/ 103 w 103"/>
                <a:gd name="T1" fmla="*/ 59 h 92"/>
                <a:gd name="T2" fmla="*/ 102 w 103"/>
                <a:gd name="T3" fmla="*/ 92 h 92"/>
                <a:gd name="T4" fmla="*/ 0 w 103"/>
                <a:gd name="T5" fmla="*/ 34 h 92"/>
                <a:gd name="T6" fmla="*/ 1 w 103"/>
                <a:gd name="T7" fmla="*/ 0 h 92"/>
                <a:gd name="T8" fmla="*/ 103 w 103"/>
                <a:gd name="T9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2">
                  <a:moveTo>
                    <a:pt x="103" y="59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3" y="5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7" name="Freeform 690"/>
            <p:cNvSpPr/>
            <p:nvPr/>
          </p:nvSpPr>
          <p:spPr bwMode="auto">
            <a:xfrm>
              <a:off x="4892676" y="2717801"/>
              <a:ext cx="392113" cy="228600"/>
            </a:xfrm>
            <a:custGeom>
              <a:avLst/>
              <a:gdLst>
                <a:gd name="T0" fmla="*/ 247 w 247"/>
                <a:gd name="T1" fmla="*/ 60 h 144"/>
                <a:gd name="T2" fmla="*/ 102 w 247"/>
                <a:gd name="T3" fmla="*/ 144 h 144"/>
                <a:gd name="T4" fmla="*/ 0 w 247"/>
                <a:gd name="T5" fmla="*/ 85 h 144"/>
                <a:gd name="T6" fmla="*/ 145 w 247"/>
                <a:gd name="T7" fmla="*/ 0 h 144"/>
                <a:gd name="T8" fmla="*/ 247 w 247"/>
                <a:gd name="T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4">
                  <a:moveTo>
                    <a:pt x="247" y="60"/>
                  </a:moveTo>
                  <a:lnTo>
                    <a:pt x="102" y="144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91"/>
            <p:cNvSpPr/>
            <p:nvPr/>
          </p:nvSpPr>
          <p:spPr bwMode="auto">
            <a:xfrm>
              <a:off x="4989514" y="2820988"/>
              <a:ext cx="53975" cy="65088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21 h 41"/>
                <a:gd name="T4" fmla="*/ 0 w 34"/>
                <a:gd name="T5" fmla="*/ 41 h 41"/>
                <a:gd name="T6" fmla="*/ 0 w 34"/>
                <a:gd name="T7" fmla="*/ 21 h 41"/>
                <a:gd name="T8" fmla="*/ 3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21"/>
                  </a:lnTo>
                  <a:lnTo>
                    <a:pt x="0" y="41"/>
                  </a:lnTo>
                  <a:lnTo>
                    <a:pt x="0" y="21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9" name="Freeform 692"/>
            <p:cNvSpPr/>
            <p:nvPr/>
          </p:nvSpPr>
          <p:spPr bwMode="auto">
            <a:xfrm>
              <a:off x="4932364" y="2820988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1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Freeform 693"/>
            <p:cNvSpPr/>
            <p:nvPr/>
          </p:nvSpPr>
          <p:spPr bwMode="auto">
            <a:xfrm>
              <a:off x="4932364" y="2789238"/>
              <a:ext cx="111125" cy="65088"/>
            </a:xfrm>
            <a:custGeom>
              <a:avLst/>
              <a:gdLst>
                <a:gd name="T0" fmla="*/ 70 w 70"/>
                <a:gd name="T1" fmla="*/ 20 h 41"/>
                <a:gd name="T2" fmla="*/ 36 w 70"/>
                <a:gd name="T3" fmla="*/ 41 h 41"/>
                <a:gd name="T4" fmla="*/ 0 w 70"/>
                <a:gd name="T5" fmla="*/ 20 h 41"/>
                <a:gd name="T6" fmla="*/ 36 w 70"/>
                <a:gd name="T7" fmla="*/ 0 h 41"/>
                <a:gd name="T8" fmla="*/ 70 w 70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70" y="20"/>
                  </a:moveTo>
                  <a:lnTo>
                    <a:pt x="36" y="41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94"/>
            <p:cNvSpPr/>
            <p:nvPr/>
          </p:nvSpPr>
          <p:spPr bwMode="auto">
            <a:xfrm>
              <a:off x="4989514" y="2795588"/>
              <a:ext cx="38100" cy="46038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15 h 29"/>
                <a:gd name="T4" fmla="*/ 0 w 24"/>
                <a:gd name="T5" fmla="*/ 29 h 29"/>
                <a:gd name="T6" fmla="*/ 0 w 24"/>
                <a:gd name="T7" fmla="*/ 15 h 29"/>
                <a:gd name="T8" fmla="*/ 24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lnTo>
                    <a:pt x="24" y="15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" name="Freeform 695"/>
            <p:cNvSpPr/>
            <p:nvPr/>
          </p:nvSpPr>
          <p:spPr bwMode="auto">
            <a:xfrm>
              <a:off x="4949826" y="2795588"/>
              <a:ext cx="39688" cy="46038"/>
            </a:xfrm>
            <a:custGeom>
              <a:avLst/>
              <a:gdLst>
                <a:gd name="T0" fmla="*/ 25 w 25"/>
                <a:gd name="T1" fmla="*/ 15 h 29"/>
                <a:gd name="T2" fmla="*/ 25 w 25"/>
                <a:gd name="T3" fmla="*/ 29 h 29"/>
                <a:gd name="T4" fmla="*/ 1 w 25"/>
                <a:gd name="T5" fmla="*/ 15 h 29"/>
                <a:gd name="T6" fmla="*/ 0 w 25"/>
                <a:gd name="T7" fmla="*/ 0 h 29"/>
                <a:gd name="T8" fmla="*/ 25 w 2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5" y="15"/>
                  </a:moveTo>
                  <a:lnTo>
                    <a:pt x="25" y="29"/>
                  </a:lnTo>
                  <a:lnTo>
                    <a:pt x="1" y="15"/>
                  </a:lnTo>
                  <a:lnTo>
                    <a:pt x="0" y="0"/>
                  </a:lnTo>
                  <a:lnTo>
                    <a:pt x="25" y="1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3" name="Freeform 696"/>
            <p:cNvSpPr/>
            <p:nvPr/>
          </p:nvSpPr>
          <p:spPr bwMode="auto">
            <a:xfrm>
              <a:off x="4951414" y="2774951"/>
              <a:ext cx="76200" cy="44450"/>
            </a:xfrm>
            <a:custGeom>
              <a:avLst/>
              <a:gdLst>
                <a:gd name="T0" fmla="*/ 48 w 48"/>
                <a:gd name="T1" fmla="*/ 13 h 28"/>
                <a:gd name="T2" fmla="*/ 24 w 48"/>
                <a:gd name="T3" fmla="*/ 28 h 28"/>
                <a:gd name="T4" fmla="*/ 0 w 48"/>
                <a:gd name="T5" fmla="*/ 13 h 28"/>
                <a:gd name="T6" fmla="*/ 24 w 48"/>
                <a:gd name="T7" fmla="*/ 0 h 28"/>
                <a:gd name="T8" fmla="*/ 48 w 4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13"/>
                  </a:moveTo>
                  <a:lnTo>
                    <a:pt x="24" y="28"/>
                  </a:lnTo>
                  <a:lnTo>
                    <a:pt x="0" y="13"/>
                  </a:lnTo>
                  <a:lnTo>
                    <a:pt x="24" y="0"/>
                  </a:lnTo>
                  <a:lnTo>
                    <a:pt x="48" y="1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7"/>
            <p:cNvSpPr/>
            <p:nvPr/>
          </p:nvSpPr>
          <p:spPr bwMode="auto">
            <a:xfrm>
              <a:off x="5086351" y="3695701"/>
              <a:ext cx="120650" cy="239713"/>
            </a:xfrm>
            <a:custGeom>
              <a:avLst/>
              <a:gdLst>
                <a:gd name="T0" fmla="*/ 76 w 76"/>
                <a:gd name="T1" fmla="*/ 0 h 151"/>
                <a:gd name="T2" fmla="*/ 76 w 76"/>
                <a:gd name="T3" fmla="*/ 106 h 151"/>
                <a:gd name="T4" fmla="*/ 0 w 76"/>
                <a:gd name="T5" fmla="*/ 151 h 151"/>
                <a:gd name="T6" fmla="*/ 0 w 76"/>
                <a:gd name="T7" fmla="*/ 44 h 151"/>
                <a:gd name="T8" fmla="*/ 76 w 7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51">
                  <a:moveTo>
                    <a:pt x="76" y="0"/>
                  </a:moveTo>
                  <a:lnTo>
                    <a:pt x="76" y="106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5" name="Freeform 698"/>
            <p:cNvSpPr/>
            <p:nvPr/>
          </p:nvSpPr>
          <p:spPr bwMode="auto">
            <a:xfrm>
              <a:off x="5041901" y="3740151"/>
              <a:ext cx="44450" cy="195263"/>
            </a:xfrm>
            <a:custGeom>
              <a:avLst/>
              <a:gdLst>
                <a:gd name="T0" fmla="*/ 28 w 28"/>
                <a:gd name="T1" fmla="*/ 16 h 123"/>
                <a:gd name="T2" fmla="*/ 28 w 28"/>
                <a:gd name="T3" fmla="*/ 123 h 123"/>
                <a:gd name="T4" fmla="*/ 0 w 28"/>
                <a:gd name="T5" fmla="*/ 105 h 123"/>
                <a:gd name="T6" fmla="*/ 0 w 28"/>
                <a:gd name="T7" fmla="*/ 0 h 123"/>
                <a:gd name="T8" fmla="*/ 28 w 28"/>
                <a:gd name="T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3">
                  <a:moveTo>
                    <a:pt x="28" y="16"/>
                  </a:moveTo>
                  <a:lnTo>
                    <a:pt x="28" y="123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6" name="Freeform 699"/>
            <p:cNvSpPr/>
            <p:nvPr/>
          </p:nvSpPr>
          <p:spPr bwMode="auto">
            <a:xfrm>
              <a:off x="5041901" y="3670301"/>
              <a:ext cx="165100" cy="95250"/>
            </a:xfrm>
            <a:custGeom>
              <a:avLst/>
              <a:gdLst>
                <a:gd name="T0" fmla="*/ 104 w 104"/>
                <a:gd name="T1" fmla="*/ 16 h 60"/>
                <a:gd name="T2" fmla="*/ 28 w 104"/>
                <a:gd name="T3" fmla="*/ 60 h 60"/>
                <a:gd name="T4" fmla="*/ 0 w 104"/>
                <a:gd name="T5" fmla="*/ 44 h 60"/>
                <a:gd name="T6" fmla="*/ 76 w 104"/>
                <a:gd name="T7" fmla="*/ 0 h 60"/>
                <a:gd name="T8" fmla="*/ 104 w 104"/>
                <a:gd name="T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104" y="16"/>
                  </a:moveTo>
                  <a:lnTo>
                    <a:pt x="28" y="60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04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00"/>
            <p:cNvSpPr/>
            <p:nvPr/>
          </p:nvSpPr>
          <p:spPr bwMode="auto">
            <a:xfrm>
              <a:off x="5116514" y="3598863"/>
              <a:ext cx="7938" cy="120650"/>
            </a:xfrm>
            <a:custGeom>
              <a:avLst/>
              <a:gdLst>
                <a:gd name="T0" fmla="*/ 0 w 5"/>
                <a:gd name="T1" fmla="*/ 0 h 76"/>
                <a:gd name="T2" fmla="*/ 0 w 5"/>
                <a:gd name="T3" fmla="*/ 72 h 76"/>
                <a:gd name="T4" fmla="*/ 5 w 5"/>
                <a:gd name="T5" fmla="*/ 76 h 76"/>
                <a:gd name="T6" fmla="*/ 5 w 5"/>
                <a:gd name="T7" fmla="*/ 4 h 76"/>
                <a:gd name="T8" fmla="*/ 0 w 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6">
                  <a:moveTo>
                    <a:pt x="0" y="0"/>
                  </a:moveTo>
                  <a:lnTo>
                    <a:pt x="0" y="72"/>
                  </a:lnTo>
                  <a:lnTo>
                    <a:pt x="5" y="7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01"/>
            <p:cNvSpPr/>
            <p:nvPr/>
          </p:nvSpPr>
          <p:spPr bwMode="auto">
            <a:xfrm>
              <a:off x="5124451" y="3598863"/>
              <a:ext cx="9525" cy="120650"/>
            </a:xfrm>
            <a:custGeom>
              <a:avLst/>
              <a:gdLst>
                <a:gd name="T0" fmla="*/ 0 w 6"/>
                <a:gd name="T1" fmla="*/ 4 h 76"/>
                <a:gd name="T2" fmla="*/ 0 w 6"/>
                <a:gd name="T3" fmla="*/ 76 h 76"/>
                <a:gd name="T4" fmla="*/ 6 w 6"/>
                <a:gd name="T5" fmla="*/ 72 h 76"/>
                <a:gd name="T6" fmla="*/ 6 w 6"/>
                <a:gd name="T7" fmla="*/ 0 h 76"/>
                <a:gd name="T8" fmla="*/ 0 w 6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6">
                  <a:moveTo>
                    <a:pt x="0" y="4"/>
                  </a:moveTo>
                  <a:lnTo>
                    <a:pt x="0" y="76"/>
                  </a:lnTo>
                  <a:lnTo>
                    <a:pt x="6" y="7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2"/>
            <p:cNvSpPr/>
            <p:nvPr/>
          </p:nvSpPr>
          <p:spPr bwMode="auto">
            <a:xfrm>
              <a:off x="5116514" y="3595688"/>
              <a:ext cx="17463" cy="9525"/>
            </a:xfrm>
            <a:custGeom>
              <a:avLst/>
              <a:gdLst>
                <a:gd name="T0" fmla="*/ 0 w 11"/>
                <a:gd name="T1" fmla="*/ 2 h 6"/>
                <a:gd name="T2" fmla="*/ 5 w 11"/>
                <a:gd name="T3" fmla="*/ 6 h 6"/>
                <a:gd name="T4" fmla="*/ 11 w 11"/>
                <a:gd name="T5" fmla="*/ 2 h 6"/>
                <a:gd name="T6" fmla="*/ 5 w 11"/>
                <a:gd name="T7" fmla="*/ 0 h 6"/>
                <a:gd name="T8" fmla="*/ 0 w 1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2"/>
                  </a:moveTo>
                  <a:lnTo>
                    <a:pt x="5" y="6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06"/>
            <p:cNvSpPr/>
            <p:nvPr/>
          </p:nvSpPr>
          <p:spPr bwMode="auto">
            <a:xfrm>
              <a:off x="6461126" y="3440113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7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07"/>
            <p:cNvSpPr/>
            <p:nvPr/>
          </p:nvSpPr>
          <p:spPr bwMode="auto">
            <a:xfrm>
              <a:off x="6327776" y="3440113"/>
              <a:ext cx="133350" cy="357188"/>
            </a:xfrm>
            <a:custGeom>
              <a:avLst/>
              <a:gdLst>
                <a:gd name="T0" fmla="*/ 84 w 84"/>
                <a:gd name="T1" fmla="*/ 49 h 225"/>
                <a:gd name="T2" fmla="*/ 84 w 84"/>
                <a:gd name="T3" fmla="*/ 225 h 225"/>
                <a:gd name="T4" fmla="*/ 0 w 84"/>
                <a:gd name="T5" fmla="*/ 177 h 225"/>
                <a:gd name="T6" fmla="*/ 0 w 84"/>
                <a:gd name="T7" fmla="*/ 0 h 225"/>
                <a:gd name="T8" fmla="*/ 84 w 84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49"/>
                  </a:moveTo>
                  <a:lnTo>
                    <a:pt x="84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08"/>
            <p:cNvSpPr/>
            <p:nvPr/>
          </p:nvSpPr>
          <p:spPr bwMode="auto">
            <a:xfrm>
              <a:off x="6327776" y="3363913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4 w 168"/>
                <a:gd name="T3" fmla="*/ 97 h 97"/>
                <a:gd name="T4" fmla="*/ 0 w 168"/>
                <a:gd name="T5" fmla="*/ 48 h 97"/>
                <a:gd name="T6" fmla="*/ 84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4" y="97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09"/>
            <p:cNvSpPr/>
            <p:nvPr/>
          </p:nvSpPr>
          <p:spPr bwMode="auto">
            <a:xfrm>
              <a:off x="6461126" y="3443288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8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8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10"/>
            <p:cNvSpPr/>
            <p:nvPr/>
          </p:nvSpPr>
          <p:spPr bwMode="auto">
            <a:xfrm>
              <a:off x="6291264" y="3443288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8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11"/>
            <p:cNvSpPr/>
            <p:nvPr/>
          </p:nvSpPr>
          <p:spPr bwMode="auto">
            <a:xfrm>
              <a:off x="6291264" y="3343276"/>
              <a:ext cx="339725" cy="198438"/>
            </a:xfrm>
            <a:custGeom>
              <a:avLst/>
              <a:gdLst>
                <a:gd name="T0" fmla="*/ 214 w 214"/>
                <a:gd name="T1" fmla="*/ 63 h 125"/>
                <a:gd name="T2" fmla="*/ 107 w 214"/>
                <a:gd name="T3" fmla="*/ 125 h 125"/>
                <a:gd name="T4" fmla="*/ 0 w 214"/>
                <a:gd name="T5" fmla="*/ 63 h 125"/>
                <a:gd name="T6" fmla="*/ 106 w 214"/>
                <a:gd name="T7" fmla="*/ 0 h 125"/>
                <a:gd name="T8" fmla="*/ 214 w 214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5">
                  <a:moveTo>
                    <a:pt x="214" y="63"/>
                  </a:moveTo>
                  <a:lnTo>
                    <a:pt x="107" y="125"/>
                  </a:lnTo>
                  <a:lnTo>
                    <a:pt x="0" y="63"/>
                  </a:lnTo>
                  <a:lnTo>
                    <a:pt x="106" y="0"/>
                  </a:lnTo>
                  <a:lnTo>
                    <a:pt x="214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12"/>
            <p:cNvSpPr/>
            <p:nvPr/>
          </p:nvSpPr>
          <p:spPr bwMode="auto">
            <a:xfrm>
              <a:off x="6461126" y="3535363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9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9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13"/>
            <p:cNvSpPr/>
            <p:nvPr/>
          </p:nvSpPr>
          <p:spPr bwMode="auto">
            <a:xfrm>
              <a:off x="6291264" y="3535363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9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14"/>
            <p:cNvSpPr/>
            <p:nvPr/>
          </p:nvSpPr>
          <p:spPr bwMode="auto">
            <a:xfrm>
              <a:off x="6291264" y="3514726"/>
              <a:ext cx="169863" cy="119063"/>
            </a:xfrm>
            <a:custGeom>
              <a:avLst/>
              <a:gdLst>
                <a:gd name="T0" fmla="*/ 23 w 107"/>
                <a:gd name="T1" fmla="*/ 12 h 75"/>
                <a:gd name="T2" fmla="*/ 23 w 107"/>
                <a:gd name="T3" fmla="*/ 0 h 75"/>
                <a:gd name="T4" fmla="*/ 11 w 107"/>
                <a:gd name="T5" fmla="*/ 5 h 75"/>
                <a:gd name="T6" fmla="*/ 0 w 107"/>
                <a:gd name="T7" fmla="*/ 13 h 75"/>
                <a:gd name="T8" fmla="*/ 107 w 107"/>
                <a:gd name="T9" fmla="*/ 75 h 75"/>
                <a:gd name="T10" fmla="*/ 107 w 107"/>
                <a:gd name="T11" fmla="*/ 61 h 75"/>
                <a:gd name="T12" fmla="*/ 23 w 107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3" y="12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0" y="13"/>
                  </a:lnTo>
                  <a:lnTo>
                    <a:pt x="107" y="75"/>
                  </a:lnTo>
                  <a:lnTo>
                    <a:pt x="107" y="61"/>
                  </a:lnTo>
                  <a:lnTo>
                    <a:pt x="23" y="1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15"/>
            <p:cNvSpPr/>
            <p:nvPr/>
          </p:nvSpPr>
          <p:spPr bwMode="auto">
            <a:xfrm>
              <a:off x="6461126" y="3514726"/>
              <a:ext cx="169863" cy="119063"/>
            </a:xfrm>
            <a:custGeom>
              <a:avLst/>
              <a:gdLst>
                <a:gd name="T0" fmla="*/ 96 w 107"/>
                <a:gd name="T1" fmla="*/ 5 h 75"/>
                <a:gd name="T2" fmla="*/ 96 w 107"/>
                <a:gd name="T3" fmla="*/ 5 h 75"/>
                <a:gd name="T4" fmla="*/ 84 w 107"/>
                <a:gd name="T5" fmla="*/ 0 h 75"/>
                <a:gd name="T6" fmla="*/ 84 w 107"/>
                <a:gd name="T7" fmla="*/ 12 h 75"/>
                <a:gd name="T8" fmla="*/ 0 w 107"/>
                <a:gd name="T9" fmla="*/ 61 h 75"/>
                <a:gd name="T10" fmla="*/ 0 w 107"/>
                <a:gd name="T11" fmla="*/ 75 h 75"/>
                <a:gd name="T12" fmla="*/ 107 w 107"/>
                <a:gd name="T13" fmla="*/ 13 h 75"/>
                <a:gd name="T14" fmla="*/ 96 w 107"/>
                <a:gd name="T1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5"/>
                  </a:moveTo>
                  <a:lnTo>
                    <a:pt x="96" y="5"/>
                  </a:lnTo>
                  <a:lnTo>
                    <a:pt x="84" y="0"/>
                  </a:lnTo>
                  <a:lnTo>
                    <a:pt x="84" y="12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107" y="13"/>
                  </a:lnTo>
                  <a:lnTo>
                    <a:pt x="96" y="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16"/>
            <p:cNvSpPr/>
            <p:nvPr/>
          </p:nvSpPr>
          <p:spPr bwMode="auto">
            <a:xfrm>
              <a:off x="6461126" y="36099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20 h 81"/>
                <a:gd name="T4" fmla="*/ 0 w 107"/>
                <a:gd name="T5" fmla="*/ 81 h 81"/>
                <a:gd name="T6" fmla="*/ 0 w 107"/>
                <a:gd name="T7" fmla="*/ 62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20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17"/>
            <p:cNvSpPr/>
            <p:nvPr/>
          </p:nvSpPr>
          <p:spPr bwMode="auto">
            <a:xfrm>
              <a:off x="6291264" y="3609976"/>
              <a:ext cx="169863" cy="128588"/>
            </a:xfrm>
            <a:custGeom>
              <a:avLst/>
              <a:gdLst>
                <a:gd name="T0" fmla="*/ 107 w 107"/>
                <a:gd name="T1" fmla="*/ 62 h 81"/>
                <a:gd name="T2" fmla="*/ 107 w 107"/>
                <a:gd name="T3" fmla="*/ 81 h 81"/>
                <a:gd name="T4" fmla="*/ 0 w 107"/>
                <a:gd name="T5" fmla="*/ 20 h 81"/>
                <a:gd name="T6" fmla="*/ 0 w 107"/>
                <a:gd name="T7" fmla="*/ 0 h 81"/>
                <a:gd name="T8" fmla="*/ 107 w 107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2"/>
                  </a:moveTo>
                  <a:lnTo>
                    <a:pt x="107" y="8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18"/>
            <p:cNvSpPr/>
            <p:nvPr/>
          </p:nvSpPr>
          <p:spPr bwMode="auto">
            <a:xfrm>
              <a:off x="6291264" y="3587751"/>
              <a:ext cx="169863" cy="120650"/>
            </a:xfrm>
            <a:custGeom>
              <a:avLst/>
              <a:gdLst>
                <a:gd name="T0" fmla="*/ 23 w 107"/>
                <a:gd name="T1" fmla="*/ 14 h 76"/>
                <a:gd name="T2" fmla="*/ 23 w 107"/>
                <a:gd name="T3" fmla="*/ 0 h 76"/>
                <a:gd name="T4" fmla="*/ 11 w 107"/>
                <a:gd name="T5" fmla="*/ 7 h 76"/>
                <a:gd name="T6" fmla="*/ 0 w 107"/>
                <a:gd name="T7" fmla="*/ 14 h 76"/>
                <a:gd name="T8" fmla="*/ 107 w 107"/>
                <a:gd name="T9" fmla="*/ 76 h 76"/>
                <a:gd name="T10" fmla="*/ 107 w 107"/>
                <a:gd name="T11" fmla="*/ 62 h 76"/>
                <a:gd name="T12" fmla="*/ 23 w 107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23" y="14"/>
                  </a:moveTo>
                  <a:lnTo>
                    <a:pt x="23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6"/>
                  </a:lnTo>
                  <a:lnTo>
                    <a:pt x="107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719"/>
            <p:cNvSpPr/>
            <p:nvPr/>
          </p:nvSpPr>
          <p:spPr bwMode="auto">
            <a:xfrm>
              <a:off x="6461126" y="3587751"/>
              <a:ext cx="169863" cy="120650"/>
            </a:xfrm>
            <a:custGeom>
              <a:avLst/>
              <a:gdLst>
                <a:gd name="T0" fmla="*/ 96 w 107"/>
                <a:gd name="T1" fmla="*/ 7 h 76"/>
                <a:gd name="T2" fmla="*/ 96 w 107"/>
                <a:gd name="T3" fmla="*/ 7 h 76"/>
                <a:gd name="T4" fmla="*/ 84 w 107"/>
                <a:gd name="T5" fmla="*/ 0 h 76"/>
                <a:gd name="T6" fmla="*/ 84 w 107"/>
                <a:gd name="T7" fmla="*/ 14 h 76"/>
                <a:gd name="T8" fmla="*/ 0 w 107"/>
                <a:gd name="T9" fmla="*/ 62 h 76"/>
                <a:gd name="T10" fmla="*/ 0 w 107"/>
                <a:gd name="T11" fmla="*/ 76 h 76"/>
                <a:gd name="T12" fmla="*/ 107 w 107"/>
                <a:gd name="T13" fmla="*/ 14 h 76"/>
                <a:gd name="T14" fmla="*/ 96 w 107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6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21"/>
            <p:cNvSpPr/>
            <p:nvPr/>
          </p:nvSpPr>
          <p:spPr bwMode="auto">
            <a:xfrm>
              <a:off x="6221414" y="3578226"/>
              <a:ext cx="134938" cy="357188"/>
            </a:xfrm>
            <a:custGeom>
              <a:avLst/>
              <a:gdLst>
                <a:gd name="T0" fmla="*/ 85 w 85"/>
                <a:gd name="T1" fmla="*/ 0 h 225"/>
                <a:gd name="T2" fmla="*/ 85 w 85"/>
                <a:gd name="T3" fmla="*/ 177 h 225"/>
                <a:gd name="T4" fmla="*/ 0 w 85"/>
                <a:gd name="T5" fmla="*/ 225 h 225"/>
                <a:gd name="T6" fmla="*/ 0 w 85"/>
                <a:gd name="T7" fmla="*/ 49 h 225"/>
                <a:gd name="T8" fmla="*/ 85 w 85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85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722"/>
            <p:cNvSpPr/>
            <p:nvPr/>
          </p:nvSpPr>
          <p:spPr bwMode="auto">
            <a:xfrm>
              <a:off x="6089651" y="3578226"/>
              <a:ext cx="131763" cy="357188"/>
            </a:xfrm>
            <a:custGeom>
              <a:avLst/>
              <a:gdLst>
                <a:gd name="T0" fmla="*/ 83 w 83"/>
                <a:gd name="T1" fmla="*/ 49 h 225"/>
                <a:gd name="T2" fmla="*/ 83 w 83"/>
                <a:gd name="T3" fmla="*/ 225 h 225"/>
                <a:gd name="T4" fmla="*/ 0 w 83"/>
                <a:gd name="T5" fmla="*/ 177 h 225"/>
                <a:gd name="T6" fmla="*/ 0 w 83"/>
                <a:gd name="T7" fmla="*/ 0 h 225"/>
                <a:gd name="T8" fmla="*/ 83 w 83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49"/>
                  </a:moveTo>
                  <a:lnTo>
                    <a:pt x="83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3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723"/>
            <p:cNvSpPr/>
            <p:nvPr/>
          </p:nvSpPr>
          <p:spPr bwMode="auto">
            <a:xfrm>
              <a:off x="6089651" y="3502026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3 w 168"/>
                <a:gd name="T3" fmla="*/ 97 h 97"/>
                <a:gd name="T4" fmla="*/ 0 w 168"/>
                <a:gd name="T5" fmla="*/ 48 h 97"/>
                <a:gd name="T6" fmla="*/ 83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3" y="97"/>
                  </a:lnTo>
                  <a:lnTo>
                    <a:pt x="0" y="48"/>
                  </a:lnTo>
                  <a:lnTo>
                    <a:pt x="83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724"/>
            <p:cNvSpPr/>
            <p:nvPr/>
          </p:nvSpPr>
          <p:spPr bwMode="auto">
            <a:xfrm>
              <a:off x="6221414" y="3581401"/>
              <a:ext cx="171450" cy="127000"/>
            </a:xfrm>
            <a:custGeom>
              <a:avLst/>
              <a:gdLst>
                <a:gd name="T0" fmla="*/ 108 w 108"/>
                <a:gd name="T1" fmla="*/ 0 h 80"/>
                <a:gd name="T2" fmla="*/ 108 w 108"/>
                <a:gd name="T3" fmla="*/ 18 h 80"/>
                <a:gd name="T4" fmla="*/ 0 w 108"/>
                <a:gd name="T5" fmla="*/ 80 h 80"/>
                <a:gd name="T6" fmla="*/ 2 w 108"/>
                <a:gd name="T7" fmla="*/ 62 h 80"/>
                <a:gd name="T8" fmla="*/ 108 w 10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0">
                  <a:moveTo>
                    <a:pt x="108" y="0"/>
                  </a:moveTo>
                  <a:lnTo>
                    <a:pt x="108" y="18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725"/>
            <p:cNvSpPr/>
            <p:nvPr/>
          </p:nvSpPr>
          <p:spPr bwMode="auto">
            <a:xfrm>
              <a:off x="6051551" y="3581401"/>
              <a:ext cx="173038" cy="127000"/>
            </a:xfrm>
            <a:custGeom>
              <a:avLst/>
              <a:gdLst>
                <a:gd name="T0" fmla="*/ 109 w 109"/>
                <a:gd name="T1" fmla="*/ 62 h 80"/>
                <a:gd name="T2" fmla="*/ 107 w 109"/>
                <a:gd name="T3" fmla="*/ 80 h 80"/>
                <a:gd name="T4" fmla="*/ 0 w 109"/>
                <a:gd name="T5" fmla="*/ 18 h 80"/>
                <a:gd name="T6" fmla="*/ 0 w 109"/>
                <a:gd name="T7" fmla="*/ 0 h 80"/>
                <a:gd name="T8" fmla="*/ 109 w 109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0">
                  <a:moveTo>
                    <a:pt x="109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726"/>
            <p:cNvSpPr/>
            <p:nvPr/>
          </p:nvSpPr>
          <p:spPr bwMode="auto">
            <a:xfrm>
              <a:off x="6051551" y="3481388"/>
              <a:ext cx="341313" cy="198438"/>
            </a:xfrm>
            <a:custGeom>
              <a:avLst/>
              <a:gdLst>
                <a:gd name="T0" fmla="*/ 215 w 215"/>
                <a:gd name="T1" fmla="*/ 63 h 125"/>
                <a:gd name="T2" fmla="*/ 109 w 215"/>
                <a:gd name="T3" fmla="*/ 125 h 125"/>
                <a:gd name="T4" fmla="*/ 0 w 215"/>
                <a:gd name="T5" fmla="*/ 63 h 125"/>
                <a:gd name="T6" fmla="*/ 107 w 215"/>
                <a:gd name="T7" fmla="*/ 0 h 125"/>
                <a:gd name="T8" fmla="*/ 215 w 215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5">
                  <a:moveTo>
                    <a:pt x="215" y="63"/>
                  </a:moveTo>
                  <a:lnTo>
                    <a:pt x="109" y="125"/>
                  </a:lnTo>
                  <a:lnTo>
                    <a:pt x="0" y="63"/>
                  </a:lnTo>
                  <a:lnTo>
                    <a:pt x="107" y="0"/>
                  </a:lnTo>
                  <a:lnTo>
                    <a:pt x="215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27"/>
            <p:cNvSpPr/>
            <p:nvPr/>
          </p:nvSpPr>
          <p:spPr bwMode="auto">
            <a:xfrm>
              <a:off x="6221414" y="36718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3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28"/>
            <p:cNvSpPr/>
            <p:nvPr/>
          </p:nvSpPr>
          <p:spPr bwMode="auto">
            <a:xfrm>
              <a:off x="6051551" y="3671888"/>
              <a:ext cx="173038" cy="128588"/>
            </a:xfrm>
            <a:custGeom>
              <a:avLst/>
              <a:gdLst>
                <a:gd name="T0" fmla="*/ 109 w 109"/>
                <a:gd name="T1" fmla="*/ 63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3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29"/>
            <p:cNvSpPr/>
            <p:nvPr/>
          </p:nvSpPr>
          <p:spPr bwMode="auto">
            <a:xfrm>
              <a:off x="6051551" y="3649663"/>
              <a:ext cx="173038" cy="122238"/>
            </a:xfrm>
            <a:custGeom>
              <a:avLst/>
              <a:gdLst>
                <a:gd name="T0" fmla="*/ 24 w 109"/>
                <a:gd name="T1" fmla="*/ 14 h 77"/>
                <a:gd name="T2" fmla="*/ 24 w 109"/>
                <a:gd name="T3" fmla="*/ 0 h 77"/>
                <a:gd name="T4" fmla="*/ 12 w 109"/>
                <a:gd name="T5" fmla="*/ 7 h 77"/>
                <a:gd name="T6" fmla="*/ 0 w 109"/>
                <a:gd name="T7" fmla="*/ 14 h 77"/>
                <a:gd name="T8" fmla="*/ 109 w 109"/>
                <a:gd name="T9" fmla="*/ 77 h 77"/>
                <a:gd name="T10" fmla="*/ 109 w 109"/>
                <a:gd name="T11" fmla="*/ 63 h 77"/>
                <a:gd name="T12" fmla="*/ 24 w 109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7"/>
                  </a:lnTo>
                  <a:lnTo>
                    <a:pt x="109" y="63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730"/>
            <p:cNvSpPr/>
            <p:nvPr/>
          </p:nvSpPr>
          <p:spPr bwMode="auto">
            <a:xfrm>
              <a:off x="6224589" y="3649663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731"/>
            <p:cNvSpPr/>
            <p:nvPr/>
          </p:nvSpPr>
          <p:spPr bwMode="auto">
            <a:xfrm>
              <a:off x="6221414" y="37480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2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732"/>
            <p:cNvSpPr/>
            <p:nvPr/>
          </p:nvSpPr>
          <p:spPr bwMode="auto">
            <a:xfrm>
              <a:off x="6051551" y="3748088"/>
              <a:ext cx="173038" cy="128588"/>
            </a:xfrm>
            <a:custGeom>
              <a:avLst/>
              <a:gdLst>
                <a:gd name="T0" fmla="*/ 109 w 109"/>
                <a:gd name="T1" fmla="*/ 62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2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33"/>
            <p:cNvSpPr/>
            <p:nvPr/>
          </p:nvSpPr>
          <p:spPr bwMode="auto">
            <a:xfrm>
              <a:off x="6051551" y="3725863"/>
              <a:ext cx="173038" cy="120650"/>
            </a:xfrm>
            <a:custGeom>
              <a:avLst/>
              <a:gdLst>
                <a:gd name="T0" fmla="*/ 24 w 109"/>
                <a:gd name="T1" fmla="*/ 14 h 76"/>
                <a:gd name="T2" fmla="*/ 24 w 109"/>
                <a:gd name="T3" fmla="*/ 0 h 76"/>
                <a:gd name="T4" fmla="*/ 12 w 109"/>
                <a:gd name="T5" fmla="*/ 7 h 76"/>
                <a:gd name="T6" fmla="*/ 0 w 109"/>
                <a:gd name="T7" fmla="*/ 14 h 76"/>
                <a:gd name="T8" fmla="*/ 109 w 109"/>
                <a:gd name="T9" fmla="*/ 76 h 76"/>
                <a:gd name="T10" fmla="*/ 109 w 109"/>
                <a:gd name="T11" fmla="*/ 62 h 76"/>
                <a:gd name="T12" fmla="*/ 24 w 109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6"/>
                  </a:lnTo>
                  <a:lnTo>
                    <a:pt x="109" y="62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34"/>
            <p:cNvSpPr/>
            <p:nvPr/>
          </p:nvSpPr>
          <p:spPr bwMode="auto">
            <a:xfrm>
              <a:off x="6224589" y="3725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35"/>
            <p:cNvSpPr/>
            <p:nvPr/>
          </p:nvSpPr>
          <p:spPr bwMode="auto">
            <a:xfrm>
              <a:off x="6529389" y="3943351"/>
              <a:ext cx="69850" cy="201613"/>
            </a:xfrm>
            <a:custGeom>
              <a:avLst/>
              <a:gdLst>
                <a:gd name="T0" fmla="*/ 0 w 44"/>
                <a:gd name="T1" fmla="*/ 0 h 127"/>
                <a:gd name="T2" fmla="*/ 0 w 44"/>
                <a:gd name="T3" fmla="*/ 127 h 127"/>
                <a:gd name="T4" fmla="*/ 44 w 44"/>
                <a:gd name="T5" fmla="*/ 101 h 127"/>
                <a:gd name="T6" fmla="*/ 0 w 44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7">
                  <a:moveTo>
                    <a:pt x="0" y="0"/>
                  </a:moveTo>
                  <a:lnTo>
                    <a:pt x="0" y="127"/>
                  </a:lnTo>
                  <a:lnTo>
                    <a:pt x="4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49"/>
            <p:cNvSpPr/>
            <p:nvPr/>
          </p:nvSpPr>
          <p:spPr bwMode="auto">
            <a:xfrm>
              <a:off x="6480176" y="3940176"/>
              <a:ext cx="152400" cy="627063"/>
            </a:xfrm>
            <a:custGeom>
              <a:avLst/>
              <a:gdLst>
                <a:gd name="T0" fmla="*/ 1 w 96"/>
                <a:gd name="T1" fmla="*/ 0 h 395"/>
                <a:gd name="T2" fmla="*/ 0 w 96"/>
                <a:gd name="T3" fmla="*/ 340 h 395"/>
                <a:gd name="T4" fmla="*/ 95 w 96"/>
                <a:gd name="T5" fmla="*/ 395 h 395"/>
                <a:gd name="T6" fmla="*/ 96 w 96"/>
                <a:gd name="T7" fmla="*/ 55 h 395"/>
                <a:gd name="T8" fmla="*/ 1 w 96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5">
                  <a:moveTo>
                    <a:pt x="1" y="0"/>
                  </a:moveTo>
                  <a:lnTo>
                    <a:pt x="0" y="340"/>
                  </a:lnTo>
                  <a:lnTo>
                    <a:pt x="95" y="395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0" name="Freeform 750"/>
            <p:cNvSpPr/>
            <p:nvPr/>
          </p:nvSpPr>
          <p:spPr bwMode="auto">
            <a:xfrm>
              <a:off x="6630989" y="3940176"/>
              <a:ext cx="150813" cy="627063"/>
            </a:xfrm>
            <a:custGeom>
              <a:avLst/>
              <a:gdLst>
                <a:gd name="T0" fmla="*/ 1 w 95"/>
                <a:gd name="T1" fmla="*/ 55 h 395"/>
                <a:gd name="T2" fmla="*/ 0 w 95"/>
                <a:gd name="T3" fmla="*/ 395 h 395"/>
                <a:gd name="T4" fmla="*/ 94 w 95"/>
                <a:gd name="T5" fmla="*/ 340 h 395"/>
                <a:gd name="T6" fmla="*/ 95 w 95"/>
                <a:gd name="T7" fmla="*/ 0 h 395"/>
                <a:gd name="T8" fmla="*/ 1 w 95"/>
                <a:gd name="T9" fmla="*/ 5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95">
                  <a:moveTo>
                    <a:pt x="1" y="55"/>
                  </a:moveTo>
                  <a:lnTo>
                    <a:pt x="0" y="395"/>
                  </a:lnTo>
                  <a:lnTo>
                    <a:pt x="94" y="340"/>
                  </a:lnTo>
                  <a:lnTo>
                    <a:pt x="95" y="0"/>
                  </a:lnTo>
                  <a:lnTo>
                    <a:pt x="1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1" name="Freeform 751"/>
            <p:cNvSpPr/>
            <p:nvPr/>
          </p:nvSpPr>
          <p:spPr bwMode="auto">
            <a:xfrm>
              <a:off x="6481764" y="3852863"/>
              <a:ext cx="300038" cy="174625"/>
            </a:xfrm>
            <a:custGeom>
              <a:avLst/>
              <a:gdLst>
                <a:gd name="T0" fmla="*/ 0 w 189"/>
                <a:gd name="T1" fmla="*/ 55 h 110"/>
                <a:gd name="T2" fmla="*/ 95 w 189"/>
                <a:gd name="T3" fmla="*/ 110 h 110"/>
                <a:gd name="T4" fmla="*/ 189 w 189"/>
                <a:gd name="T5" fmla="*/ 55 h 110"/>
                <a:gd name="T6" fmla="*/ 95 w 189"/>
                <a:gd name="T7" fmla="*/ 0 h 110"/>
                <a:gd name="T8" fmla="*/ 0 w 189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0">
                  <a:moveTo>
                    <a:pt x="0" y="55"/>
                  </a:moveTo>
                  <a:lnTo>
                    <a:pt x="95" y="110"/>
                  </a:lnTo>
                  <a:lnTo>
                    <a:pt x="189" y="55"/>
                  </a:lnTo>
                  <a:lnTo>
                    <a:pt x="9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2"/>
            <p:cNvSpPr/>
            <p:nvPr/>
          </p:nvSpPr>
          <p:spPr bwMode="auto">
            <a:xfrm>
              <a:off x="6561139" y="3910013"/>
              <a:ext cx="71438" cy="79375"/>
            </a:xfrm>
            <a:custGeom>
              <a:avLst/>
              <a:gdLst>
                <a:gd name="T0" fmla="*/ 0 w 45"/>
                <a:gd name="T1" fmla="*/ 0 h 50"/>
                <a:gd name="T2" fmla="*/ 0 w 45"/>
                <a:gd name="T3" fmla="*/ 25 h 50"/>
                <a:gd name="T4" fmla="*/ 45 w 45"/>
                <a:gd name="T5" fmla="*/ 50 h 50"/>
                <a:gd name="T6" fmla="*/ 45 w 45"/>
                <a:gd name="T7" fmla="*/ 26 h 50"/>
                <a:gd name="T8" fmla="*/ 0 w 4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0">
                  <a:moveTo>
                    <a:pt x="0" y="0"/>
                  </a:moveTo>
                  <a:lnTo>
                    <a:pt x="0" y="25"/>
                  </a:lnTo>
                  <a:lnTo>
                    <a:pt x="45" y="50"/>
                  </a:lnTo>
                  <a:lnTo>
                    <a:pt x="45" y="2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3" name="Freeform 753"/>
            <p:cNvSpPr/>
            <p:nvPr/>
          </p:nvSpPr>
          <p:spPr bwMode="auto">
            <a:xfrm>
              <a:off x="6632576" y="3910013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5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5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4" name="Freeform 754"/>
            <p:cNvSpPr/>
            <p:nvPr/>
          </p:nvSpPr>
          <p:spPr bwMode="auto">
            <a:xfrm>
              <a:off x="6561139" y="3868738"/>
              <a:ext cx="141288" cy="82550"/>
            </a:xfrm>
            <a:custGeom>
              <a:avLst/>
              <a:gdLst>
                <a:gd name="T0" fmla="*/ 0 w 89"/>
                <a:gd name="T1" fmla="*/ 26 h 52"/>
                <a:gd name="T2" fmla="*/ 45 w 89"/>
                <a:gd name="T3" fmla="*/ 52 h 52"/>
                <a:gd name="T4" fmla="*/ 89 w 89"/>
                <a:gd name="T5" fmla="*/ 26 h 52"/>
                <a:gd name="T6" fmla="*/ 45 w 89"/>
                <a:gd name="T7" fmla="*/ 0 h 52"/>
                <a:gd name="T8" fmla="*/ 0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0" y="26"/>
                  </a:moveTo>
                  <a:lnTo>
                    <a:pt x="45" y="52"/>
                  </a:lnTo>
                  <a:lnTo>
                    <a:pt x="89" y="26"/>
                  </a:lnTo>
                  <a:lnTo>
                    <a:pt x="4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55"/>
            <p:cNvSpPr/>
            <p:nvPr/>
          </p:nvSpPr>
          <p:spPr bwMode="auto">
            <a:xfrm>
              <a:off x="6696076" y="4013201"/>
              <a:ext cx="77788" cy="549275"/>
            </a:xfrm>
            <a:custGeom>
              <a:avLst/>
              <a:gdLst>
                <a:gd name="T0" fmla="*/ 49 w 49"/>
                <a:gd name="T1" fmla="*/ 0 h 346"/>
                <a:gd name="T2" fmla="*/ 48 w 49"/>
                <a:gd name="T3" fmla="*/ 317 h 346"/>
                <a:gd name="T4" fmla="*/ 0 w 49"/>
                <a:gd name="T5" fmla="*/ 346 h 346"/>
                <a:gd name="T6" fmla="*/ 1 w 49"/>
                <a:gd name="T7" fmla="*/ 28 h 346"/>
                <a:gd name="T8" fmla="*/ 49 w 49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6">
                  <a:moveTo>
                    <a:pt x="49" y="0"/>
                  </a:moveTo>
                  <a:lnTo>
                    <a:pt x="48" y="317"/>
                  </a:lnTo>
                  <a:lnTo>
                    <a:pt x="0" y="346"/>
                  </a:lnTo>
                  <a:lnTo>
                    <a:pt x="1" y="2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56"/>
            <p:cNvSpPr/>
            <p:nvPr/>
          </p:nvSpPr>
          <p:spPr bwMode="auto">
            <a:xfrm>
              <a:off x="6665914" y="4041776"/>
              <a:ext cx="31750" cy="520700"/>
            </a:xfrm>
            <a:custGeom>
              <a:avLst/>
              <a:gdLst>
                <a:gd name="T0" fmla="*/ 20 w 20"/>
                <a:gd name="T1" fmla="*/ 10 h 328"/>
                <a:gd name="T2" fmla="*/ 19 w 20"/>
                <a:gd name="T3" fmla="*/ 328 h 328"/>
                <a:gd name="T4" fmla="*/ 0 w 20"/>
                <a:gd name="T5" fmla="*/ 317 h 328"/>
                <a:gd name="T6" fmla="*/ 1 w 20"/>
                <a:gd name="T7" fmla="*/ 0 h 328"/>
                <a:gd name="T8" fmla="*/ 20 w 20"/>
                <a:gd name="T9" fmla="*/ 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8">
                  <a:moveTo>
                    <a:pt x="20" y="10"/>
                  </a:moveTo>
                  <a:lnTo>
                    <a:pt x="19" y="328"/>
                  </a:lnTo>
                  <a:lnTo>
                    <a:pt x="0" y="317"/>
                  </a:lnTo>
                  <a:lnTo>
                    <a:pt x="1" y="0"/>
                  </a:lnTo>
                  <a:lnTo>
                    <a:pt x="20" y="1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7" name="Freeform 757"/>
            <p:cNvSpPr/>
            <p:nvPr/>
          </p:nvSpPr>
          <p:spPr bwMode="auto">
            <a:xfrm>
              <a:off x="6667501" y="3995738"/>
              <a:ext cx="106363" cy="61913"/>
            </a:xfrm>
            <a:custGeom>
              <a:avLst/>
              <a:gdLst>
                <a:gd name="T0" fmla="*/ 67 w 67"/>
                <a:gd name="T1" fmla="*/ 11 h 39"/>
                <a:gd name="T2" fmla="*/ 19 w 67"/>
                <a:gd name="T3" fmla="*/ 39 h 39"/>
                <a:gd name="T4" fmla="*/ 0 w 67"/>
                <a:gd name="T5" fmla="*/ 29 h 39"/>
                <a:gd name="T6" fmla="*/ 50 w 67"/>
                <a:gd name="T7" fmla="*/ 0 h 39"/>
                <a:gd name="T8" fmla="*/ 67 w 67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67" y="11"/>
                  </a:moveTo>
                  <a:lnTo>
                    <a:pt x="19" y="39"/>
                  </a:lnTo>
                  <a:lnTo>
                    <a:pt x="0" y="29"/>
                  </a:lnTo>
                  <a:lnTo>
                    <a:pt x="50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758"/>
            <p:cNvSpPr/>
            <p:nvPr/>
          </p:nvSpPr>
          <p:spPr bwMode="auto">
            <a:xfrm>
              <a:off x="6605589" y="3817938"/>
              <a:ext cx="26988" cy="109538"/>
            </a:xfrm>
            <a:custGeom>
              <a:avLst/>
              <a:gdLst>
                <a:gd name="T0" fmla="*/ 0 w 17"/>
                <a:gd name="T1" fmla="*/ 0 h 69"/>
                <a:gd name="T2" fmla="*/ 0 w 17"/>
                <a:gd name="T3" fmla="*/ 59 h 69"/>
                <a:gd name="T4" fmla="*/ 17 w 17"/>
                <a:gd name="T5" fmla="*/ 69 h 69"/>
                <a:gd name="T6" fmla="*/ 17 w 17"/>
                <a:gd name="T7" fmla="*/ 11 h 69"/>
                <a:gd name="T8" fmla="*/ 0 w 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0"/>
                  </a:moveTo>
                  <a:lnTo>
                    <a:pt x="0" y="59"/>
                  </a:lnTo>
                  <a:lnTo>
                    <a:pt x="17" y="69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759"/>
            <p:cNvSpPr/>
            <p:nvPr/>
          </p:nvSpPr>
          <p:spPr bwMode="auto">
            <a:xfrm>
              <a:off x="6632576" y="3817938"/>
              <a:ext cx="26988" cy="109538"/>
            </a:xfrm>
            <a:custGeom>
              <a:avLst/>
              <a:gdLst>
                <a:gd name="T0" fmla="*/ 0 w 17"/>
                <a:gd name="T1" fmla="*/ 11 h 69"/>
                <a:gd name="T2" fmla="*/ 0 w 17"/>
                <a:gd name="T3" fmla="*/ 69 h 69"/>
                <a:gd name="T4" fmla="*/ 17 w 17"/>
                <a:gd name="T5" fmla="*/ 59 h 69"/>
                <a:gd name="T6" fmla="*/ 17 w 17"/>
                <a:gd name="T7" fmla="*/ 0 h 69"/>
                <a:gd name="T8" fmla="*/ 0 w 17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11"/>
                  </a:moveTo>
                  <a:lnTo>
                    <a:pt x="0" y="69"/>
                  </a:lnTo>
                  <a:lnTo>
                    <a:pt x="17" y="59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60"/>
            <p:cNvSpPr/>
            <p:nvPr/>
          </p:nvSpPr>
          <p:spPr bwMode="auto">
            <a:xfrm>
              <a:off x="6605589" y="3802063"/>
              <a:ext cx="53975" cy="33338"/>
            </a:xfrm>
            <a:custGeom>
              <a:avLst/>
              <a:gdLst>
                <a:gd name="T0" fmla="*/ 0 w 34"/>
                <a:gd name="T1" fmla="*/ 10 h 21"/>
                <a:gd name="T2" fmla="*/ 17 w 34"/>
                <a:gd name="T3" fmla="*/ 21 h 21"/>
                <a:gd name="T4" fmla="*/ 34 w 34"/>
                <a:gd name="T5" fmla="*/ 10 h 21"/>
                <a:gd name="T6" fmla="*/ 17 w 34"/>
                <a:gd name="T7" fmla="*/ 0 h 21"/>
                <a:gd name="T8" fmla="*/ 0 w 34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0" y="10"/>
                  </a:moveTo>
                  <a:lnTo>
                    <a:pt x="17" y="21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761"/>
            <p:cNvSpPr/>
            <p:nvPr/>
          </p:nvSpPr>
          <p:spPr bwMode="auto">
            <a:xfrm>
              <a:off x="6592889" y="3800476"/>
              <a:ext cx="39688" cy="47625"/>
            </a:xfrm>
            <a:custGeom>
              <a:avLst/>
              <a:gdLst>
                <a:gd name="T0" fmla="*/ 0 w 25"/>
                <a:gd name="T1" fmla="*/ 0 h 30"/>
                <a:gd name="T2" fmla="*/ 0 w 25"/>
                <a:gd name="T3" fmla="*/ 15 h 30"/>
                <a:gd name="T4" fmla="*/ 25 w 25"/>
                <a:gd name="T5" fmla="*/ 30 h 30"/>
                <a:gd name="T6" fmla="*/ 25 w 25"/>
                <a:gd name="T7" fmla="*/ 16 h 30"/>
                <a:gd name="T8" fmla="*/ 0 w 2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0" y="0"/>
                  </a:moveTo>
                  <a:lnTo>
                    <a:pt x="0" y="15"/>
                  </a:lnTo>
                  <a:lnTo>
                    <a:pt x="25" y="30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2" name="Freeform 762"/>
            <p:cNvSpPr/>
            <p:nvPr/>
          </p:nvSpPr>
          <p:spPr bwMode="auto">
            <a:xfrm>
              <a:off x="6632576" y="3800476"/>
              <a:ext cx="41275" cy="47625"/>
            </a:xfrm>
            <a:custGeom>
              <a:avLst/>
              <a:gdLst>
                <a:gd name="T0" fmla="*/ 0 w 26"/>
                <a:gd name="T1" fmla="*/ 16 h 30"/>
                <a:gd name="T2" fmla="*/ 0 w 26"/>
                <a:gd name="T3" fmla="*/ 30 h 30"/>
                <a:gd name="T4" fmla="*/ 26 w 26"/>
                <a:gd name="T5" fmla="*/ 15 h 30"/>
                <a:gd name="T6" fmla="*/ 26 w 26"/>
                <a:gd name="T7" fmla="*/ 0 h 30"/>
                <a:gd name="T8" fmla="*/ 0 w 26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0" y="16"/>
                  </a:moveTo>
                  <a:lnTo>
                    <a:pt x="0" y="30"/>
                  </a:lnTo>
                  <a:lnTo>
                    <a:pt x="26" y="15"/>
                  </a:lnTo>
                  <a:lnTo>
                    <a:pt x="26" y="0"/>
                  </a:lnTo>
                  <a:lnTo>
                    <a:pt x="0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3" name="Freeform 763"/>
            <p:cNvSpPr/>
            <p:nvPr/>
          </p:nvSpPr>
          <p:spPr bwMode="auto">
            <a:xfrm>
              <a:off x="6592889" y="3776663"/>
              <a:ext cx="80963" cy="49213"/>
            </a:xfrm>
            <a:custGeom>
              <a:avLst/>
              <a:gdLst>
                <a:gd name="T0" fmla="*/ 0 w 51"/>
                <a:gd name="T1" fmla="*/ 15 h 31"/>
                <a:gd name="T2" fmla="*/ 25 w 51"/>
                <a:gd name="T3" fmla="*/ 31 h 31"/>
                <a:gd name="T4" fmla="*/ 51 w 51"/>
                <a:gd name="T5" fmla="*/ 15 h 31"/>
                <a:gd name="T6" fmla="*/ 25 w 51"/>
                <a:gd name="T7" fmla="*/ 0 h 31"/>
                <a:gd name="T8" fmla="*/ 0 w 5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0" y="15"/>
                  </a:moveTo>
                  <a:lnTo>
                    <a:pt x="25" y="31"/>
                  </a:lnTo>
                  <a:lnTo>
                    <a:pt x="51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764"/>
            <p:cNvSpPr/>
            <p:nvPr/>
          </p:nvSpPr>
          <p:spPr bwMode="auto">
            <a:xfrm>
              <a:off x="6615114" y="3689351"/>
              <a:ext cx="17463" cy="122238"/>
            </a:xfrm>
            <a:custGeom>
              <a:avLst/>
              <a:gdLst>
                <a:gd name="T0" fmla="*/ 0 w 11"/>
                <a:gd name="T1" fmla="*/ 0 h 77"/>
                <a:gd name="T2" fmla="*/ 0 w 11"/>
                <a:gd name="T3" fmla="*/ 71 h 77"/>
                <a:gd name="T4" fmla="*/ 11 w 11"/>
                <a:gd name="T5" fmla="*/ 77 h 77"/>
                <a:gd name="T6" fmla="*/ 11 w 11"/>
                <a:gd name="T7" fmla="*/ 7 h 77"/>
                <a:gd name="T8" fmla="*/ 0 w 11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0"/>
                  </a:moveTo>
                  <a:lnTo>
                    <a:pt x="0" y="71"/>
                  </a:lnTo>
                  <a:lnTo>
                    <a:pt x="11" y="7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65"/>
            <p:cNvSpPr/>
            <p:nvPr/>
          </p:nvSpPr>
          <p:spPr bwMode="auto">
            <a:xfrm>
              <a:off x="6632576" y="3689351"/>
              <a:ext cx="17463" cy="122238"/>
            </a:xfrm>
            <a:custGeom>
              <a:avLst/>
              <a:gdLst>
                <a:gd name="T0" fmla="*/ 0 w 11"/>
                <a:gd name="T1" fmla="*/ 7 h 77"/>
                <a:gd name="T2" fmla="*/ 0 w 11"/>
                <a:gd name="T3" fmla="*/ 77 h 77"/>
                <a:gd name="T4" fmla="*/ 11 w 11"/>
                <a:gd name="T5" fmla="*/ 71 h 77"/>
                <a:gd name="T6" fmla="*/ 11 w 11"/>
                <a:gd name="T7" fmla="*/ 0 h 77"/>
                <a:gd name="T8" fmla="*/ 0 w 11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7"/>
                  </a:moveTo>
                  <a:lnTo>
                    <a:pt x="0" y="77"/>
                  </a:lnTo>
                  <a:lnTo>
                    <a:pt x="11" y="71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766"/>
            <p:cNvSpPr/>
            <p:nvPr/>
          </p:nvSpPr>
          <p:spPr bwMode="auto">
            <a:xfrm>
              <a:off x="6615114" y="3681413"/>
              <a:ext cx="34925" cy="19050"/>
            </a:xfrm>
            <a:custGeom>
              <a:avLst/>
              <a:gdLst>
                <a:gd name="T0" fmla="*/ 0 w 22"/>
                <a:gd name="T1" fmla="*/ 5 h 12"/>
                <a:gd name="T2" fmla="*/ 11 w 22"/>
                <a:gd name="T3" fmla="*/ 12 h 12"/>
                <a:gd name="T4" fmla="*/ 22 w 22"/>
                <a:gd name="T5" fmla="*/ 5 h 12"/>
                <a:gd name="T6" fmla="*/ 11 w 22"/>
                <a:gd name="T7" fmla="*/ 0 h 12"/>
                <a:gd name="T8" fmla="*/ 0 w 2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1" y="12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67"/>
            <p:cNvSpPr/>
            <p:nvPr/>
          </p:nvSpPr>
          <p:spPr bwMode="auto">
            <a:xfrm>
              <a:off x="5438776" y="3662363"/>
              <a:ext cx="152400" cy="650875"/>
            </a:xfrm>
            <a:custGeom>
              <a:avLst/>
              <a:gdLst>
                <a:gd name="T0" fmla="*/ 0 w 96"/>
                <a:gd name="T1" fmla="*/ 0 h 410"/>
                <a:gd name="T2" fmla="*/ 0 w 96"/>
                <a:gd name="T3" fmla="*/ 354 h 410"/>
                <a:gd name="T4" fmla="*/ 96 w 96"/>
                <a:gd name="T5" fmla="*/ 410 h 410"/>
                <a:gd name="T6" fmla="*/ 95 w 96"/>
                <a:gd name="T7" fmla="*/ 55 h 410"/>
                <a:gd name="T8" fmla="*/ 0 w 9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0"/>
                  </a:moveTo>
                  <a:lnTo>
                    <a:pt x="0" y="354"/>
                  </a:lnTo>
                  <a:lnTo>
                    <a:pt x="96" y="410"/>
                  </a:lnTo>
                  <a:lnTo>
                    <a:pt x="95" y="5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8" name="Freeform 768"/>
            <p:cNvSpPr/>
            <p:nvPr/>
          </p:nvSpPr>
          <p:spPr bwMode="auto">
            <a:xfrm>
              <a:off x="5589589" y="3662363"/>
              <a:ext cx="152400" cy="650875"/>
            </a:xfrm>
            <a:custGeom>
              <a:avLst/>
              <a:gdLst>
                <a:gd name="T0" fmla="*/ 0 w 96"/>
                <a:gd name="T1" fmla="*/ 55 h 410"/>
                <a:gd name="T2" fmla="*/ 1 w 96"/>
                <a:gd name="T3" fmla="*/ 410 h 410"/>
                <a:gd name="T4" fmla="*/ 96 w 96"/>
                <a:gd name="T5" fmla="*/ 354 h 410"/>
                <a:gd name="T6" fmla="*/ 96 w 96"/>
                <a:gd name="T7" fmla="*/ 0 h 410"/>
                <a:gd name="T8" fmla="*/ 0 w 96"/>
                <a:gd name="T9" fmla="*/ 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55"/>
                  </a:moveTo>
                  <a:lnTo>
                    <a:pt x="1" y="410"/>
                  </a:lnTo>
                  <a:lnTo>
                    <a:pt x="96" y="354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 769"/>
            <p:cNvSpPr/>
            <p:nvPr/>
          </p:nvSpPr>
          <p:spPr bwMode="auto">
            <a:xfrm>
              <a:off x="5438776" y="3575051"/>
              <a:ext cx="303213" cy="174625"/>
            </a:xfrm>
            <a:custGeom>
              <a:avLst/>
              <a:gdLst>
                <a:gd name="T0" fmla="*/ 0 w 191"/>
                <a:gd name="T1" fmla="*/ 55 h 110"/>
                <a:gd name="T2" fmla="*/ 95 w 191"/>
                <a:gd name="T3" fmla="*/ 110 h 110"/>
                <a:gd name="T4" fmla="*/ 191 w 191"/>
                <a:gd name="T5" fmla="*/ 55 h 110"/>
                <a:gd name="T6" fmla="*/ 96 w 191"/>
                <a:gd name="T7" fmla="*/ 0 h 110"/>
                <a:gd name="T8" fmla="*/ 0 w 191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0">
                  <a:moveTo>
                    <a:pt x="0" y="55"/>
                  </a:moveTo>
                  <a:lnTo>
                    <a:pt x="95" y="110"/>
                  </a:lnTo>
                  <a:lnTo>
                    <a:pt x="191" y="55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70"/>
            <p:cNvSpPr/>
            <p:nvPr/>
          </p:nvSpPr>
          <p:spPr bwMode="auto">
            <a:xfrm>
              <a:off x="5410201" y="3714751"/>
              <a:ext cx="77788" cy="571500"/>
            </a:xfrm>
            <a:custGeom>
              <a:avLst/>
              <a:gdLst>
                <a:gd name="T0" fmla="*/ 0 w 49"/>
                <a:gd name="T1" fmla="*/ 0 h 360"/>
                <a:gd name="T2" fmla="*/ 0 w 49"/>
                <a:gd name="T3" fmla="*/ 332 h 360"/>
                <a:gd name="T4" fmla="*/ 49 w 49"/>
                <a:gd name="T5" fmla="*/ 360 h 360"/>
                <a:gd name="T6" fmla="*/ 49 w 49"/>
                <a:gd name="T7" fmla="*/ 29 h 360"/>
                <a:gd name="T8" fmla="*/ 0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0" y="0"/>
                  </a:moveTo>
                  <a:lnTo>
                    <a:pt x="0" y="332"/>
                  </a:lnTo>
                  <a:lnTo>
                    <a:pt x="49" y="360"/>
                  </a:lnTo>
                  <a:lnTo>
                    <a:pt x="49" y="2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1" name="Freeform 771"/>
            <p:cNvSpPr/>
            <p:nvPr/>
          </p:nvSpPr>
          <p:spPr bwMode="auto">
            <a:xfrm>
              <a:off x="5487989" y="3744913"/>
              <a:ext cx="28575" cy="541338"/>
            </a:xfrm>
            <a:custGeom>
              <a:avLst/>
              <a:gdLst>
                <a:gd name="T0" fmla="*/ 0 w 18"/>
                <a:gd name="T1" fmla="*/ 10 h 341"/>
                <a:gd name="T2" fmla="*/ 0 w 18"/>
                <a:gd name="T3" fmla="*/ 341 h 341"/>
                <a:gd name="T4" fmla="*/ 18 w 18"/>
                <a:gd name="T5" fmla="*/ 331 h 341"/>
                <a:gd name="T6" fmla="*/ 18 w 18"/>
                <a:gd name="T7" fmla="*/ 0 h 341"/>
                <a:gd name="T8" fmla="*/ 0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0" y="10"/>
                  </a:moveTo>
                  <a:lnTo>
                    <a:pt x="0" y="341"/>
                  </a:lnTo>
                  <a:lnTo>
                    <a:pt x="18" y="331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772"/>
            <p:cNvSpPr/>
            <p:nvPr/>
          </p:nvSpPr>
          <p:spPr bwMode="auto">
            <a:xfrm>
              <a:off x="5410201" y="3698876"/>
              <a:ext cx="106363" cy="61913"/>
            </a:xfrm>
            <a:custGeom>
              <a:avLst/>
              <a:gdLst>
                <a:gd name="T0" fmla="*/ 0 w 67"/>
                <a:gd name="T1" fmla="*/ 10 h 39"/>
                <a:gd name="T2" fmla="*/ 49 w 67"/>
                <a:gd name="T3" fmla="*/ 39 h 39"/>
                <a:gd name="T4" fmla="*/ 67 w 67"/>
                <a:gd name="T5" fmla="*/ 29 h 39"/>
                <a:gd name="T6" fmla="*/ 18 w 67"/>
                <a:gd name="T7" fmla="*/ 0 h 39"/>
                <a:gd name="T8" fmla="*/ 0 w 67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0" y="10"/>
                  </a:moveTo>
                  <a:lnTo>
                    <a:pt x="49" y="39"/>
                  </a:lnTo>
                  <a:lnTo>
                    <a:pt x="67" y="29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773"/>
            <p:cNvSpPr/>
            <p:nvPr/>
          </p:nvSpPr>
          <p:spPr bwMode="auto">
            <a:xfrm>
              <a:off x="5694364" y="3714751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774"/>
            <p:cNvSpPr/>
            <p:nvPr/>
          </p:nvSpPr>
          <p:spPr bwMode="auto">
            <a:xfrm>
              <a:off x="5667376" y="3744913"/>
              <a:ext cx="28575" cy="541338"/>
            </a:xfrm>
            <a:custGeom>
              <a:avLst/>
              <a:gdLst>
                <a:gd name="T0" fmla="*/ 18 w 18"/>
                <a:gd name="T1" fmla="*/ 10 h 341"/>
                <a:gd name="T2" fmla="*/ 17 w 18"/>
                <a:gd name="T3" fmla="*/ 341 h 341"/>
                <a:gd name="T4" fmla="*/ 0 w 18"/>
                <a:gd name="T5" fmla="*/ 331 h 341"/>
                <a:gd name="T6" fmla="*/ 0 w 18"/>
                <a:gd name="T7" fmla="*/ 0 h 341"/>
                <a:gd name="T8" fmla="*/ 18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18" y="10"/>
                  </a:moveTo>
                  <a:lnTo>
                    <a:pt x="17" y="34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775"/>
            <p:cNvSpPr/>
            <p:nvPr/>
          </p:nvSpPr>
          <p:spPr bwMode="auto">
            <a:xfrm>
              <a:off x="5667376" y="3698876"/>
              <a:ext cx="104775" cy="61913"/>
            </a:xfrm>
            <a:custGeom>
              <a:avLst/>
              <a:gdLst>
                <a:gd name="T0" fmla="*/ 66 w 66"/>
                <a:gd name="T1" fmla="*/ 10 h 39"/>
                <a:gd name="T2" fmla="*/ 18 w 66"/>
                <a:gd name="T3" fmla="*/ 39 h 39"/>
                <a:gd name="T4" fmla="*/ 0 w 66"/>
                <a:gd name="T5" fmla="*/ 29 h 39"/>
                <a:gd name="T6" fmla="*/ 48 w 66"/>
                <a:gd name="T7" fmla="*/ 0 h 39"/>
                <a:gd name="T8" fmla="*/ 66 w 66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66" y="10"/>
                  </a:moveTo>
                  <a:lnTo>
                    <a:pt x="18" y="39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776"/>
            <p:cNvSpPr/>
            <p:nvPr/>
          </p:nvSpPr>
          <p:spPr bwMode="auto">
            <a:xfrm>
              <a:off x="5589589" y="3663951"/>
              <a:ext cx="55563" cy="63500"/>
            </a:xfrm>
            <a:custGeom>
              <a:avLst/>
              <a:gdLst>
                <a:gd name="T0" fmla="*/ 35 w 35"/>
                <a:gd name="T1" fmla="*/ 0 h 40"/>
                <a:gd name="T2" fmla="*/ 35 w 35"/>
                <a:gd name="T3" fmla="*/ 21 h 40"/>
                <a:gd name="T4" fmla="*/ 0 w 35"/>
                <a:gd name="T5" fmla="*/ 40 h 40"/>
                <a:gd name="T6" fmla="*/ 0 w 35"/>
                <a:gd name="T7" fmla="*/ 20 h 40"/>
                <a:gd name="T8" fmla="*/ 35 w 3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35" y="0"/>
                  </a:moveTo>
                  <a:lnTo>
                    <a:pt x="35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777"/>
            <p:cNvSpPr/>
            <p:nvPr/>
          </p:nvSpPr>
          <p:spPr bwMode="auto">
            <a:xfrm>
              <a:off x="5532439" y="3662363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2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8" name="Freeform 778"/>
            <p:cNvSpPr/>
            <p:nvPr/>
          </p:nvSpPr>
          <p:spPr bwMode="auto">
            <a:xfrm>
              <a:off x="5535614" y="3632201"/>
              <a:ext cx="109538" cy="63500"/>
            </a:xfrm>
            <a:custGeom>
              <a:avLst/>
              <a:gdLst>
                <a:gd name="T0" fmla="*/ 69 w 69"/>
                <a:gd name="T1" fmla="*/ 20 h 40"/>
                <a:gd name="T2" fmla="*/ 34 w 69"/>
                <a:gd name="T3" fmla="*/ 40 h 40"/>
                <a:gd name="T4" fmla="*/ 0 w 69"/>
                <a:gd name="T5" fmla="*/ 20 h 40"/>
                <a:gd name="T6" fmla="*/ 34 w 69"/>
                <a:gd name="T7" fmla="*/ 0 h 40"/>
                <a:gd name="T8" fmla="*/ 69 w 69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69" y="20"/>
                  </a:moveTo>
                  <a:lnTo>
                    <a:pt x="34" y="40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69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779"/>
            <p:cNvSpPr/>
            <p:nvPr/>
          </p:nvSpPr>
          <p:spPr bwMode="auto">
            <a:xfrm>
              <a:off x="5780089" y="43481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0" name="Freeform 780"/>
            <p:cNvSpPr/>
            <p:nvPr/>
          </p:nvSpPr>
          <p:spPr bwMode="auto">
            <a:xfrm>
              <a:off x="5695951" y="4370388"/>
              <a:ext cx="84138" cy="76200"/>
            </a:xfrm>
            <a:custGeom>
              <a:avLst/>
              <a:gdLst>
                <a:gd name="T0" fmla="*/ 53 w 53"/>
                <a:gd name="T1" fmla="*/ 29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29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1" name="Freeform 781"/>
            <p:cNvSpPr/>
            <p:nvPr/>
          </p:nvSpPr>
          <p:spPr bwMode="auto">
            <a:xfrm>
              <a:off x="5695951" y="4298951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782"/>
            <p:cNvSpPr/>
            <p:nvPr/>
          </p:nvSpPr>
          <p:spPr bwMode="auto">
            <a:xfrm>
              <a:off x="5780089" y="3979863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783"/>
            <p:cNvSpPr/>
            <p:nvPr/>
          </p:nvSpPr>
          <p:spPr bwMode="auto">
            <a:xfrm>
              <a:off x="5695951" y="4000501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784"/>
            <p:cNvSpPr/>
            <p:nvPr/>
          </p:nvSpPr>
          <p:spPr bwMode="auto">
            <a:xfrm>
              <a:off x="5695951" y="3930651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785"/>
            <p:cNvSpPr/>
            <p:nvPr/>
          </p:nvSpPr>
          <p:spPr bwMode="auto">
            <a:xfrm>
              <a:off x="5780089" y="39544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6" name="Freeform 786"/>
            <p:cNvSpPr/>
            <p:nvPr/>
          </p:nvSpPr>
          <p:spPr bwMode="auto">
            <a:xfrm>
              <a:off x="5695951" y="3976688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7" name="Freeform 787"/>
            <p:cNvSpPr/>
            <p:nvPr/>
          </p:nvSpPr>
          <p:spPr bwMode="auto">
            <a:xfrm>
              <a:off x="5695951" y="3906838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8" name="Freeform 789"/>
            <p:cNvSpPr/>
            <p:nvPr/>
          </p:nvSpPr>
          <p:spPr bwMode="auto">
            <a:xfrm>
              <a:off x="5962651" y="44529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9" name="Freeform 790"/>
            <p:cNvSpPr/>
            <p:nvPr/>
          </p:nvSpPr>
          <p:spPr bwMode="auto">
            <a:xfrm>
              <a:off x="5876926" y="4475163"/>
              <a:ext cx="85725" cy="76200"/>
            </a:xfrm>
            <a:custGeom>
              <a:avLst/>
              <a:gdLst>
                <a:gd name="T0" fmla="*/ 54 w 54"/>
                <a:gd name="T1" fmla="*/ 30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0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0" name="Freeform 791"/>
            <p:cNvSpPr/>
            <p:nvPr/>
          </p:nvSpPr>
          <p:spPr bwMode="auto">
            <a:xfrm>
              <a:off x="5880101" y="4406901"/>
              <a:ext cx="203200" cy="115888"/>
            </a:xfrm>
            <a:custGeom>
              <a:avLst/>
              <a:gdLst>
                <a:gd name="T0" fmla="*/ 128 w 128"/>
                <a:gd name="T1" fmla="*/ 29 h 73"/>
                <a:gd name="T2" fmla="*/ 52 w 128"/>
                <a:gd name="T3" fmla="*/ 73 h 73"/>
                <a:gd name="T4" fmla="*/ 0 w 128"/>
                <a:gd name="T5" fmla="*/ 43 h 73"/>
                <a:gd name="T6" fmla="*/ 74 w 128"/>
                <a:gd name="T7" fmla="*/ 0 h 73"/>
                <a:gd name="T8" fmla="*/ 128 w 128"/>
                <a:gd name="T9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128" y="29"/>
                  </a:moveTo>
                  <a:lnTo>
                    <a:pt x="52" y="73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792"/>
            <p:cNvSpPr/>
            <p:nvPr/>
          </p:nvSpPr>
          <p:spPr bwMode="auto">
            <a:xfrm>
              <a:off x="5962651" y="4084638"/>
              <a:ext cx="117475" cy="442913"/>
            </a:xfrm>
            <a:custGeom>
              <a:avLst/>
              <a:gdLst>
                <a:gd name="T0" fmla="*/ 74 w 74"/>
                <a:gd name="T1" fmla="*/ 0 h 279"/>
                <a:gd name="T2" fmla="*/ 74 w 74"/>
                <a:gd name="T3" fmla="*/ 234 h 279"/>
                <a:gd name="T4" fmla="*/ 0 w 74"/>
                <a:gd name="T5" fmla="*/ 279 h 279"/>
                <a:gd name="T6" fmla="*/ 0 w 74"/>
                <a:gd name="T7" fmla="*/ 44 h 279"/>
                <a:gd name="T8" fmla="*/ 74 w 7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9">
                  <a:moveTo>
                    <a:pt x="74" y="0"/>
                  </a:moveTo>
                  <a:lnTo>
                    <a:pt x="74" y="234"/>
                  </a:lnTo>
                  <a:lnTo>
                    <a:pt x="0" y="279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793"/>
            <p:cNvSpPr/>
            <p:nvPr/>
          </p:nvSpPr>
          <p:spPr bwMode="auto">
            <a:xfrm>
              <a:off x="5876926" y="4105276"/>
              <a:ext cx="85725" cy="422275"/>
            </a:xfrm>
            <a:custGeom>
              <a:avLst/>
              <a:gdLst>
                <a:gd name="T0" fmla="*/ 54 w 54"/>
                <a:gd name="T1" fmla="*/ 31 h 266"/>
                <a:gd name="T2" fmla="*/ 54 w 54"/>
                <a:gd name="T3" fmla="*/ 266 h 266"/>
                <a:gd name="T4" fmla="*/ 0 w 54"/>
                <a:gd name="T5" fmla="*/ 235 h 266"/>
                <a:gd name="T6" fmla="*/ 2 w 54"/>
                <a:gd name="T7" fmla="*/ 0 h 266"/>
                <a:gd name="T8" fmla="*/ 54 w 54"/>
                <a:gd name="T9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6">
                  <a:moveTo>
                    <a:pt x="54" y="31"/>
                  </a:moveTo>
                  <a:lnTo>
                    <a:pt x="54" y="266"/>
                  </a:lnTo>
                  <a:lnTo>
                    <a:pt x="0" y="235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794"/>
            <p:cNvSpPr/>
            <p:nvPr/>
          </p:nvSpPr>
          <p:spPr bwMode="auto">
            <a:xfrm>
              <a:off x="5880101" y="4037013"/>
              <a:ext cx="200025" cy="117475"/>
            </a:xfrm>
            <a:custGeom>
              <a:avLst/>
              <a:gdLst>
                <a:gd name="T0" fmla="*/ 126 w 126"/>
                <a:gd name="T1" fmla="*/ 30 h 74"/>
                <a:gd name="T2" fmla="*/ 52 w 126"/>
                <a:gd name="T3" fmla="*/ 74 h 74"/>
                <a:gd name="T4" fmla="*/ 0 w 126"/>
                <a:gd name="T5" fmla="*/ 43 h 74"/>
                <a:gd name="T6" fmla="*/ 74 w 126"/>
                <a:gd name="T7" fmla="*/ 0 h 74"/>
                <a:gd name="T8" fmla="*/ 126 w 126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4">
                  <a:moveTo>
                    <a:pt x="126" y="30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6" y="3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795"/>
            <p:cNvSpPr/>
            <p:nvPr/>
          </p:nvSpPr>
          <p:spPr bwMode="auto">
            <a:xfrm>
              <a:off x="5962651" y="40592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5" name="Freeform 796"/>
            <p:cNvSpPr/>
            <p:nvPr/>
          </p:nvSpPr>
          <p:spPr bwMode="auto">
            <a:xfrm>
              <a:off x="5876926" y="4081463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6" name="Freeform 797"/>
            <p:cNvSpPr/>
            <p:nvPr/>
          </p:nvSpPr>
          <p:spPr bwMode="auto">
            <a:xfrm>
              <a:off x="5880101" y="40132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7" name="Freeform 798"/>
            <p:cNvSpPr/>
            <p:nvPr/>
          </p:nvSpPr>
          <p:spPr bwMode="auto">
            <a:xfrm>
              <a:off x="6135689" y="45529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7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7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8" name="Freeform 799"/>
            <p:cNvSpPr/>
            <p:nvPr/>
          </p:nvSpPr>
          <p:spPr bwMode="auto">
            <a:xfrm>
              <a:off x="6049964" y="4575176"/>
              <a:ext cx="85725" cy="76200"/>
            </a:xfrm>
            <a:custGeom>
              <a:avLst/>
              <a:gdLst>
                <a:gd name="T0" fmla="*/ 54 w 54"/>
                <a:gd name="T1" fmla="*/ 29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29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9" name="Freeform 800"/>
            <p:cNvSpPr/>
            <p:nvPr/>
          </p:nvSpPr>
          <p:spPr bwMode="auto">
            <a:xfrm>
              <a:off x="6051551" y="4503738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801"/>
            <p:cNvSpPr/>
            <p:nvPr/>
          </p:nvSpPr>
          <p:spPr bwMode="auto">
            <a:xfrm>
              <a:off x="6135689" y="4184651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4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4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802"/>
            <p:cNvSpPr/>
            <p:nvPr/>
          </p:nvSpPr>
          <p:spPr bwMode="auto">
            <a:xfrm>
              <a:off x="6051551" y="4205288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803"/>
            <p:cNvSpPr/>
            <p:nvPr/>
          </p:nvSpPr>
          <p:spPr bwMode="auto">
            <a:xfrm>
              <a:off x="6051551" y="4135438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804"/>
            <p:cNvSpPr/>
            <p:nvPr/>
          </p:nvSpPr>
          <p:spPr bwMode="auto">
            <a:xfrm>
              <a:off x="6135689" y="41592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4" name="Freeform 805"/>
            <p:cNvSpPr/>
            <p:nvPr/>
          </p:nvSpPr>
          <p:spPr bwMode="auto">
            <a:xfrm>
              <a:off x="6049964" y="4181476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5" name="Freeform 806"/>
            <p:cNvSpPr/>
            <p:nvPr/>
          </p:nvSpPr>
          <p:spPr bwMode="auto">
            <a:xfrm>
              <a:off x="6051551" y="4111626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6" name="Freeform 807"/>
            <p:cNvSpPr/>
            <p:nvPr/>
          </p:nvSpPr>
          <p:spPr bwMode="auto">
            <a:xfrm>
              <a:off x="6335714" y="46688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7" name="Freeform 808"/>
            <p:cNvSpPr/>
            <p:nvPr/>
          </p:nvSpPr>
          <p:spPr bwMode="auto">
            <a:xfrm>
              <a:off x="6251576" y="4691063"/>
              <a:ext cx="84138" cy="76200"/>
            </a:xfrm>
            <a:custGeom>
              <a:avLst/>
              <a:gdLst>
                <a:gd name="T0" fmla="*/ 53 w 53"/>
                <a:gd name="T1" fmla="*/ 30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0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8" name="Freeform 809"/>
            <p:cNvSpPr/>
            <p:nvPr/>
          </p:nvSpPr>
          <p:spPr bwMode="auto">
            <a:xfrm>
              <a:off x="6253164" y="4619626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2 w 128"/>
                <a:gd name="T3" fmla="*/ 75 h 75"/>
                <a:gd name="T4" fmla="*/ 0 w 128"/>
                <a:gd name="T5" fmla="*/ 45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2" y="75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810"/>
            <p:cNvSpPr/>
            <p:nvPr/>
          </p:nvSpPr>
          <p:spPr bwMode="auto">
            <a:xfrm>
              <a:off x="6335714" y="4300538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811"/>
            <p:cNvSpPr/>
            <p:nvPr/>
          </p:nvSpPr>
          <p:spPr bwMode="auto">
            <a:xfrm>
              <a:off x="6251576" y="4321176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1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812"/>
            <p:cNvSpPr/>
            <p:nvPr/>
          </p:nvSpPr>
          <p:spPr bwMode="auto">
            <a:xfrm>
              <a:off x="6253164" y="4251326"/>
              <a:ext cx="201613" cy="119063"/>
            </a:xfrm>
            <a:custGeom>
              <a:avLst/>
              <a:gdLst>
                <a:gd name="T0" fmla="*/ 127 w 127"/>
                <a:gd name="T1" fmla="*/ 31 h 75"/>
                <a:gd name="T2" fmla="*/ 52 w 127"/>
                <a:gd name="T3" fmla="*/ 75 h 75"/>
                <a:gd name="T4" fmla="*/ 0 w 127"/>
                <a:gd name="T5" fmla="*/ 44 h 75"/>
                <a:gd name="T6" fmla="*/ 74 w 127"/>
                <a:gd name="T7" fmla="*/ 0 h 75"/>
                <a:gd name="T8" fmla="*/ 127 w 12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5">
                  <a:moveTo>
                    <a:pt x="127" y="31"/>
                  </a:moveTo>
                  <a:lnTo>
                    <a:pt x="52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7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813"/>
            <p:cNvSpPr/>
            <p:nvPr/>
          </p:nvSpPr>
          <p:spPr bwMode="auto">
            <a:xfrm>
              <a:off x="6335714" y="42751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3" name="Freeform 814"/>
            <p:cNvSpPr/>
            <p:nvPr/>
          </p:nvSpPr>
          <p:spPr bwMode="auto">
            <a:xfrm>
              <a:off x="6251576" y="4297363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4" name="Freeform 815"/>
            <p:cNvSpPr/>
            <p:nvPr/>
          </p:nvSpPr>
          <p:spPr bwMode="auto">
            <a:xfrm>
              <a:off x="6253164" y="42291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5" name="Freeform 822"/>
            <p:cNvSpPr/>
            <p:nvPr/>
          </p:nvSpPr>
          <p:spPr bwMode="auto">
            <a:xfrm>
              <a:off x="6371433" y="1782761"/>
              <a:ext cx="363538" cy="1490663"/>
            </a:xfrm>
            <a:custGeom>
              <a:avLst/>
              <a:gdLst>
                <a:gd name="T0" fmla="*/ 225 w 229"/>
                <a:gd name="T1" fmla="*/ 0 h 939"/>
                <a:gd name="T2" fmla="*/ 229 w 229"/>
                <a:gd name="T3" fmla="*/ 809 h 939"/>
                <a:gd name="T4" fmla="*/ 4 w 229"/>
                <a:gd name="T5" fmla="*/ 939 h 939"/>
                <a:gd name="T6" fmla="*/ 0 w 229"/>
                <a:gd name="T7" fmla="*/ 130 h 939"/>
                <a:gd name="T8" fmla="*/ 225 w 229"/>
                <a:gd name="T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939">
                  <a:moveTo>
                    <a:pt x="225" y="0"/>
                  </a:moveTo>
                  <a:lnTo>
                    <a:pt x="229" y="809"/>
                  </a:lnTo>
                  <a:lnTo>
                    <a:pt x="4" y="939"/>
                  </a:lnTo>
                  <a:lnTo>
                    <a:pt x="0" y="130"/>
                  </a:lnTo>
                  <a:lnTo>
                    <a:pt x="22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Freeform 823"/>
            <p:cNvSpPr/>
            <p:nvPr/>
          </p:nvSpPr>
          <p:spPr bwMode="auto">
            <a:xfrm>
              <a:off x="6011864" y="1784351"/>
              <a:ext cx="366713" cy="1490663"/>
            </a:xfrm>
            <a:custGeom>
              <a:avLst/>
              <a:gdLst>
                <a:gd name="T0" fmla="*/ 227 w 231"/>
                <a:gd name="T1" fmla="*/ 130 h 939"/>
                <a:gd name="T2" fmla="*/ 231 w 231"/>
                <a:gd name="T3" fmla="*/ 939 h 939"/>
                <a:gd name="T4" fmla="*/ 5 w 231"/>
                <a:gd name="T5" fmla="*/ 809 h 939"/>
                <a:gd name="T6" fmla="*/ 0 w 231"/>
                <a:gd name="T7" fmla="*/ 0 h 939"/>
                <a:gd name="T8" fmla="*/ 227 w 231"/>
                <a:gd name="T9" fmla="*/ 1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39">
                  <a:moveTo>
                    <a:pt x="227" y="130"/>
                  </a:moveTo>
                  <a:lnTo>
                    <a:pt x="231" y="939"/>
                  </a:lnTo>
                  <a:lnTo>
                    <a:pt x="5" y="809"/>
                  </a:lnTo>
                  <a:lnTo>
                    <a:pt x="0" y="0"/>
                  </a:lnTo>
                  <a:lnTo>
                    <a:pt x="227" y="1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Freeform 824"/>
            <p:cNvSpPr/>
            <p:nvPr/>
          </p:nvSpPr>
          <p:spPr bwMode="auto">
            <a:xfrm>
              <a:off x="6011864" y="1576388"/>
              <a:ext cx="717550" cy="414338"/>
            </a:xfrm>
            <a:custGeom>
              <a:avLst/>
              <a:gdLst>
                <a:gd name="T0" fmla="*/ 452 w 452"/>
                <a:gd name="T1" fmla="*/ 131 h 261"/>
                <a:gd name="T2" fmla="*/ 227 w 452"/>
                <a:gd name="T3" fmla="*/ 261 h 261"/>
                <a:gd name="T4" fmla="*/ 0 w 452"/>
                <a:gd name="T5" fmla="*/ 131 h 261"/>
                <a:gd name="T6" fmla="*/ 225 w 452"/>
                <a:gd name="T7" fmla="*/ 0 h 261"/>
                <a:gd name="T8" fmla="*/ 452 w 452"/>
                <a:gd name="T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61">
                  <a:moveTo>
                    <a:pt x="452" y="131"/>
                  </a:moveTo>
                  <a:lnTo>
                    <a:pt x="227" y="261"/>
                  </a:lnTo>
                  <a:lnTo>
                    <a:pt x="0" y="131"/>
                  </a:lnTo>
                  <a:lnTo>
                    <a:pt x="225" y="0"/>
                  </a:lnTo>
                  <a:lnTo>
                    <a:pt x="452" y="1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825"/>
            <p:cNvSpPr/>
            <p:nvPr/>
          </p:nvSpPr>
          <p:spPr bwMode="auto">
            <a:xfrm>
              <a:off x="6370639" y="1711326"/>
              <a:ext cx="166688" cy="188913"/>
            </a:xfrm>
            <a:custGeom>
              <a:avLst/>
              <a:gdLst>
                <a:gd name="T0" fmla="*/ 105 w 105"/>
                <a:gd name="T1" fmla="*/ 0 h 119"/>
                <a:gd name="T2" fmla="*/ 105 w 105"/>
                <a:gd name="T3" fmla="*/ 59 h 119"/>
                <a:gd name="T4" fmla="*/ 0 w 105"/>
                <a:gd name="T5" fmla="*/ 119 h 119"/>
                <a:gd name="T6" fmla="*/ 0 w 105"/>
                <a:gd name="T7" fmla="*/ 61 h 119"/>
                <a:gd name="T8" fmla="*/ 105 w 10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0"/>
                  </a:moveTo>
                  <a:lnTo>
                    <a:pt x="105" y="59"/>
                  </a:lnTo>
                  <a:lnTo>
                    <a:pt x="0" y="119"/>
                  </a:lnTo>
                  <a:lnTo>
                    <a:pt x="0" y="61"/>
                  </a:lnTo>
                  <a:lnTo>
                    <a:pt x="10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9" name="Freeform 826"/>
            <p:cNvSpPr/>
            <p:nvPr/>
          </p:nvSpPr>
          <p:spPr bwMode="auto">
            <a:xfrm>
              <a:off x="6203951" y="1711326"/>
              <a:ext cx="166688" cy="188913"/>
            </a:xfrm>
            <a:custGeom>
              <a:avLst/>
              <a:gdLst>
                <a:gd name="T0" fmla="*/ 105 w 105"/>
                <a:gd name="T1" fmla="*/ 61 h 119"/>
                <a:gd name="T2" fmla="*/ 105 w 105"/>
                <a:gd name="T3" fmla="*/ 119 h 119"/>
                <a:gd name="T4" fmla="*/ 0 w 105"/>
                <a:gd name="T5" fmla="*/ 59 h 119"/>
                <a:gd name="T6" fmla="*/ 0 w 105"/>
                <a:gd name="T7" fmla="*/ 0 h 119"/>
                <a:gd name="T8" fmla="*/ 105 w 105"/>
                <a:gd name="T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61"/>
                  </a:moveTo>
                  <a:lnTo>
                    <a:pt x="105" y="11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05" y="6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0" name="Freeform 827"/>
            <p:cNvSpPr/>
            <p:nvPr/>
          </p:nvSpPr>
          <p:spPr bwMode="auto">
            <a:xfrm>
              <a:off x="6203951" y="1616076"/>
              <a:ext cx="333375" cy="192088"/>
            </a:xfrm>
            <a:custGeom>
              <a:avLst/>
              <a:gdLst>
                <a:gd name="T0" fmla="*/ 210 w 210"/>
                <a:gd name="T1" fmla="*/ 60 h 121"/>
                <a:gd name="T2" fmla="*/ 105 w 210"/>
                <a:gd name="T3" fmla="*/ 121 h 121"/>
                <a:gd name="T4" fmla="*/ 0 w 210"/>
                <a:gd name="T5" fmla="*/ 60 h 121"/>
                <a:gd name="T6" fmla="*/ 105 w 210"/>
                <a:gd name="T7" fmla="*/ 0 h 121"/>
                <a:gd name="T8" fmla="*/ 210 w 210"/>
                <a:gd name="T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0"/>
                  </a:moveTo>
                  <a:lnTo>
                    <a:pt x="105" y="121"/>
                  </a:lnTo>
                  <a:lnTo>
                    <a:pt x="0" y="60"/>
                  </a:lnTo>
                  <a:lnTo>
                    <a:pt x="105" y="0"/>
                  </a:lnTo>
                  <a:lnTo>
                    <a:pt x="210" y="60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831"/>
            <p:cNvSpPr/>
            <p:nvPr/>
          </p:nvSpPr>
          <p:spPr bwMode="auto">
            <a:xfrm>
              <a:off x="6370639" y="1493838"/>
              <a:ext cx="65088" cy="260350"/>
            </a:xfrm>
            <a:custGeom>
              <a:avLst/>
              <a:gdLst>
                <a:gd name="T0" fmla="*/ 41 w 41"/>
                <a:gd name="T1" fmla="*/ 0 h 164"/>
                <a:gd name="T2" fmla="*/ 41 w 41"/>
                <a:gd name="T3" fmla="*/ 140 h 164"/>
                <a:gd name="T4" fmla="*/ 0 w 41"/>
                <a:gd name="T5" fmla="*/ 164 h 164"/>
                <a:gd name="T6" fmla="*/ 0 w 41"/>
                <a:gd name="T7" fmla="*/ 23 h 164"/>
                <a:gd name="T8" fmla="*/ 41 w 4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0"/>
                  </a:moveTo>
                  <a:lnTo>
                    <a:pt x="41" y="140"/>
                  </a:lnTo>
                  <a:lnTo>
                    <a:pt x="0" y="164"/>
                  </a:lnTo>
                  <a:lnTo>
                    <a:pt x="0" y="2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832"/>
            <p:cNvSpPr/>
            <p:nvPr/>
          </p:nvSpPr>
          <p:spPr bwMode="auto">
            <a:xfrm>
              <a:off x="6305551" y="1493838"/>
              <a:ext cx="65088" cy="260350"/>
            </a:xfrm>
            <a:custGeom>
              <a:avLst/>
              <a:gdLst>
                <a:gd name="T0" fmla="*/ 41 w 41"/>
                <a:gd name="T1" fmla="*/ 23 h 164"/>
                <a:gd name="T2" fmla="*/ 41 w 41"/>
                <a:gd name="T3" fmla="*/ 164 h 164"/>
                <a:gd name="T4" fmla="*/ 0 w 41"/>
                <a:gd name="T5" fmla="*/ 140 h 164"/>
                <a:gd name="T6" fmla="*/ 0 w 41"/>
                <a:gd name="T7" fmla="*/ 0 h 164"/>
                <a:gd name="T8" fmla="*/ 41 w 41"/>
                <a:gd name="T9" fmla="*/ 2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23"/>
                  </a:moveTo>
                  <a:lnTo>
                    <a:pt x="41" y="164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833"/>
            <p:cNvSpPr/>
            <p:nvPr/>
          </p:nvSpPr>
          <p:spPr bwMode="auto">
            <a:xfrm>
              <a:off x="6305551" y="1455738"/>
              <a:ext cx="130175" cy="74613"/>
            </a:xfrm>
            <a:custGeom>
              <a:avLst/>
              <a:gdLst>
                <a:gd name="T0" fmla="*/ 82 w 82"/>
                <a:gd name="T1" fmla="*/ 24 h 47"/>
                <a:gd name="T2" fmla="*/ 41 w 82"/>
                <a:gd name="T3" fmla="*/ 47 h 47"/>
                <a:gd name="T4" fmla="*/ 0 w 82"/>
                <a:gd name="T5" fmla="*/ 24 h 47"/>
                <a:gd name="T6" fmla="*/ 41 w 82"/>
                <a:gd name="T7" fmla="*/ 0 h 47"/>
                <a:gd name="T8" fmla="*/ 82 w 82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7">
                  <a:moveTo>
                    <a:pt x="82" y="24"/>
                  </a:moveTo>
                  <a:lnTo>
                    <a:pt x="41" y="47"/>
                  </a:lnTo>
                  <a:lnTo>
                    <a:pt x="0" y="24"/>
                  </a:lnTo>
                  <a:lnTo>
                    <a:pt x="41" y="0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834"/>
            <p:cNvSpPr/>
            <p:nvPr/>
          </p:nvSpPr>
          <p:spPr bwMode="auto">
            <a:xfrm>
              <a:off x="6370639" y="1454151"/>
              <a:ext cx="96838" cy="109538"/>
            </a:xfrm>
            <a:custGeom>
              <a:avLst/>
              <a:gdLst>
                <a:gd name="T0" fmla="*/ 61 w 61"/>
                <a:gd name="T1" fmla="*/ 0 h 69"/>
                <a:gd name="T2" fmla="*/ 61 w 61"/>
                <a:gd name="T3" fmla="*/ 33 h 69"/>
                <a:gd name="T4" fmla="*/ 0 w 61"/>
                <a:gd name="T5" fmla="*/ 69 h 69"/>
                <a:gd name="T6" fmla="*/ 0 w 61"/>
                <a:gd name="T7" fmla="*/ 36 h 69"/>
                <a:gd name="T8" fmla="*/ 61 w 6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61" y="0"/>
                  </a:moveTo>
                  <a:lnTo>
                    <a:pt x="61" y="33"/>
                  </a:lnTo>
                  <a:lnTo>
                    <a:pt x="0" y="69"/>
                  </a:lnTo>
                  <a:lnTo>
                    <a:pt x="0" y="36"/>
                  </a:lnTo>
                  <a:lnTo>
                    <a:pt x="6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5" name="Freeform 835"/>
            <p:cNvSpPr/>
            <p:nvPr/>
          </p:nvSpPr>
          <p:spPr bwMode="auto">
            <a:xfrm>
              <a:off x="6272214" y="1454151"/>
              <a:ext cx="98425" cy="109538"/>
            </a:xfrm>
            <a:custGeom>
              <a:avLst/>
              <a:gdLst>
                <a:gd name="T0" fmla="*/ 62 w 62"/>
                <a:gd name="T1" fmla="*/ 36 h 69"/>
                <a:gd name="T2" fmla="*/ 62 w 62"/>
                <a:gd name="T3" fmla="*/ 69 h 69"/>
                <a:gd name="T4" fmla="*/ 0 w 62"/>
                <a:gd name="T5" fmla="*/ 33 h 69"/>
                <a:gd name="T6" fmla="*/ 0 w 62"/>
                <a:gd name="T7" fmla="*/ 0 h 69"/>
                <a:gd name="T8" fmla="*/ 62 w 62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9">
                  <a:moveTo>
                    <a:pt x="62" y="36"/>
                  </a:moveTo>
                  <a:lnTo>
                    <a:pt x="62" y="69"/>
                  </a:lnTo>
                  <a:lnTo>
                    <a:pt x="0" y="33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6" name="Freeform 836"/>
            <p:cNvSpPr/>
            <p:nvPr/>
          </p:nvSpPr>
          <p:spPr bwMode="auto">
            <a:xfrm>
              <a:off x="6272214" y="1397001"/>
              <a:ext cx="195263" cy="114300"/>
            </a:xfrm>
            <a:custGeom>
              <a:avLst/>
              <a:gdLst>
                <a:gd name="T0" fmla="*/ 123 w 123"/>
                <a:gd name="T1" fmla="*/ 36 h 72"/>
                <a:gd name="T2" fmla="*/ 62 w 123"/>
                <a:gd name="T3" fmla="*/ 72 h 72"/>
                <a:gd name="T4" fmla="*/ 0 w 123"/>
                <a:gd name="T5" fmla="*/ 36 h 72"/>
                <a:gd name="T6" fmla="*/ 62 w 123"/>
                <a:gd name="T7" fmla="*/ 0 h 72"/>
                <a:gd name="T8" fmla="*/ 123 w 123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123" y="36"/>
                  </a:moveTo>
                  <a:lnTo>
                    <a:pt x="62" y="72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837"/>
            <p:cNvSpPr/>
            <p:nvPr/>
          </p:nvSpPr>
          <p:spPr bwMode="auto">
            <a:xfrm>
              <a:off x="6370639" y="1189038"/>
              <a:ext cx="41275" cy="288925"/>
            </a:xfrm>
            <a:custGeom>
              <a:avLst/>
              <a:gdLst>
                <a:gd name="T0" fmla="*/ 26 w 26"/>
                <a:gd name="T1" fmla="*/ 0 h 182"/>
                <a:gd name="T2" fmla="*/ 26 w 26"/>
                <a:gd name="T3" fmla="*/ 167 h 182"/>
                <a:gd name="T4" fmla="*/ 0 w 26"/>
                <a:gd name="T5" fmla="*/ 182 h 182"/>
                <a:gd name="T6" fmla="*/ 0 w 26"/>
                <a:gd name="T7" fmla="*/ 15 h 182"/>
                <a:gd name="T8" fmla="*/ 26 w 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0"/>
                  </a:moveTo>
                  <a:lnTo>
                    <a:pt x="26" y="167"/>
                  </a:lnTo>
                  <a:lnTo>
                    <a:pt x="0" y="182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838"/>
            <p:cNvSpPr/>
            <p:nvPr/>
          </p:nvSpPr>
          <p:spPr bwMode="auto">
            <a:xfrm>
              <a:off x="6329364" y="1189038"/>
              <a:ext cx="41275" cy="288925"/>
            </a:xfrm>
            <a:custGeom>
              <a:avLst/>
              <a:gdLst>
                <a:gd name="T0" fmla="*/ 26 w 26"/>
                <a:gd name="T1" fmla="*/ 15 h 182"/>
                <a:gd name="T2" fmla="*/ 26 w 26"/>
                <a:gd name="T3" fmla="*/ 182 h 182"/>
                <a:gd name="T4" fmla="*/ 0 w 26"/>
                <a:gd name="T5" fmla="*/ 167 h 182"/>
                <a:gd name="T6" fmla="*/ 0 w 26"/>
                <a:gd name="T7" fmla="*/ 0 h 182"/>
                <a:gd name="T8" fmla="*/ 26 w 26"/>
                <a:gd name="T9" fmla="*/ 1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15"/>
                  </a:moveTo>
                  <a:lnTo>
                    <a:pt x="26" y="182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839"/>
            <p:cNvSpPr/>
            <p:nvPr/>
          </p:nvSpPr>
          <p:spPr bwMode="auto">
            <a:xfrm>
              <a:off x="6329364" y="1166813"/>
              <a:ext cx="82550" cy="46038"/>
            </a:xfrm>
            <a:custGeom>
              <a:avLst/>
              <a:gdLst>
                <a:gd name="T0" fmla="*/ 52 w 52"/>
                <a:gd name="T1" fmla="*/ 14 h 29"/>
                <a:gd name="T2" fmla="*/ 26 w 52"/>
                <a:gd name="T3" fmla="*/ 29 h 29"/>
                <a:gd name="T4" fmla="*/ 0 w 52"/>
                <a:gd name="T5" fmla="*/ 14 h 29"/>
                <a:gd name="T6" fmla="*/ 26 w 52"/>
                <a:gd name="T7" fmla="*/ 0 h 29"/>
                <a:gd name="T8" fmla="*/ 52 w 5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52" y="14"/>
                  </a:moveTo>
                  <a:lnTo>
                    <a:pt x="26" y="29"/>
                  </a:lnTo>
                  <a:lnTo>
                    <a:pt x="0" y="14"/>
                  </a:lnTo>
                  <a:lnTo>
                    <a:pt x="26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840"/>
            <p:cNvSpPr/>
            <p:nvPr/>
          </p:nvSpPr>
          <p:spPr bwMode="auto">
            <a:xfrm>
              <a:off x="6484939" y="3057526"/>
              <a:ext cx="257175" cy="207963"/>
            </a:xfrm>
            <a:custGeom>
              <a:avLst/>
              <a:gdLst>
                <a:gd name="T0" fmla="*/ 162 w 162"/>
                <a:gd name="T1" fmla="*/ 0 h 131"/>
                <a:gd name="T2" fmla="*/ 161 w 162"/>
                <a:gd name="T3" fmla="*/ 37 h 131"/>
                <a:gd name="T4" fmla="*/ 0 w 162"/>
                <a:gd name="T5" fmla="*/ 131 h 131"/>
                <a:gd name="T6" fmla="*/ 0 w 162"/>
                <a:gd name="T7" fmla="*/ 93 h 131"/>
                <a:gd name="T8" fmla="*/ 162 w 1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1">
                  <a:moveTo>
                    <a:pt x="162" y="0"/>
                  </a:moveTo>
                  <a:lnTo>
                    <a:pt x="161" y="37"/>
                  </a:lnTo>
                  <a:lnTo>
                    <a:pt x="0" y="131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1" name="Freeform 841"/>
            <p:cNvSpPr/>
            <p:nvPr/>
          </p:nvSpPr>
          <p:spPr bwMode="auto">
            <a:xfrm>
              <a:off x="6440489" y="3179763"/>
              <a:ext cx="44450" cy="85725"/>
            </a:xfrm>
            <a:custGeom>
              <a:avLst/>
              <a:gdLst>
                <a:gd name="T0" fmla="*/ 28 w 28"/>
                <a:gd name="T1" fmla="*/ 16 h 54"/>
                <a:gd name="T2" fmla="*/ 28 w 28"/>
                <a:gd name="T3" fmla="*/ 54 h 54"/>
                <a:gd name="T4" fmla="*/ 0 w 28"/>
                <a:gd name="T5" fmla="*/ 37 h 54"/>
                <a:gd name="T6" fmla="*/ 0 w 28"/>
                <a:gd name="T7" fmla="*/ 0 h 54"/>
                <a:gd name="T8" fmla="*/ 28 w 28"/>
                <a:gd name="T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4">
                  <a:moveTo>
                    <a:pt x="28" y="16"/>
                  </a:moveTo>
                  <a:lnTo>
                    <a:pt x="28" y="54"/>
                  </a:lnTo>
                  <a:lnTo>
                    <a:pt x="0" y="37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2" name="Freeform 842"/>
            <p:cNvSpPr/>
            <p:nvPr/>
          </p:nvSpPr>
          <p:spPr bwMode="auto">
            <a:xfrm>
              <a:off x="6440489" y="3032126"/>
              <a:ext cx="301625" cy="173038"/>
            </a:xfrm>
            <a:custGeom>
              <a:avLst/>
              <a:gdLst>
                <a:gd name="T0" fmla="*/ 190 w 190"/>
                <a:gd name="T1" fmla="*/ 16 h 109"/>
                <a:gd name="T2" fmla="*/ 28 w 190"/>
                <a:gd name="T3" fmla="*/ 109 h 109"/>
                <a:gd name="T4" fmla="*/ 0 w 190"/>
                <a:gd name="T5" fmla="*/ 93 h 109"/>
                <a:gd name="T6" fmla="*/ 162 w 190"/>
                <a:gd name="T7" fmla="*/ 0 h 109"/>
                <a:gd name="T8" fmla="*/ 190 w 190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190" y="16"/>
                  </a:moveTo>
                  <a:lnTo>
                    <a:pt x="28" y="109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90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843"/>
            <p:cNvSpPr/>
            <p:nvPr/>
          </p:nvSpPr>
          <p:spPr bwMode="auto">
            <a:xfrm>
              <a:off x="4408489" y="3395663"/>
              <a:ext cx="136525" cy="736600"/>
            </a:xfrm>
            <a:custGeom>
              <a:avLst/>
              <a:gdLst>
                <a:gd name="T0" fmla="*/ 86 w 86"/>
                <a:gd name="T1" fmla="*/ 0 h 464"/>
                <a:gd name="T2" fmla="*/ 86 w 86"/>
                <a:gd name="T3" fmla="*/ 414 h 464"/>
                <a:gd name="T4" fmla="*/ 0 w 86"/>
                <a:gd name="T5" fmla="*/ 464 h 464"/>
                <a:gd name="T6" fmla="*/ 0 w 86"/>
                <a:gd name="T7" fmla="*/ 49 h 464"/>
                <a:gd name="T8" fmla="*/ 86 w 86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64">
                  <a:moveTo>
                    <a:pt x="86" y="0"/>
                  </a:moveTo>
                  <a:lnTo>
                    <a:pt x="86" y="414"/>
                  </a:lnTo>
                  <a:lnTo>
                    <a:pt x="0" y="464"/>
                  </a:lnTo>
                  <a:lnTo>
                    <a:pt x="0" y="49"/>
                  </a:lnTo>
                  <a:lnTo>
                    <a:pt x="8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Freeform 844"/>
            <p:cNvSpPr/>
            <p:nvPr/>
          </p:nvSpPr>
          <p:spPr bwMode="auto">
            <a:xfrm>
              <a:off x="4268789" y="3395663"/>
              <a:ext cx="139700" cy="736600"/>
            </a:xfrm>
            <a:custGeom>
              <a:avLst/>
              <a:gdLst>
                <a:gd name="T0" fmla="*/ 88 w 88"/>
                <a:gd name="T1" fmla="*/ 49 h 464"/>
                <a:gd name="T2" fmla="*/ 88 w 88"/>
                <a:gd name="T3" fmla="*/ 464 h 464"/>
                <a:gd name="T4" fmla="*/ 0 w 88"/>
                <a:gd name="T5" fmla="*/ 414 h 464"/>
                <a:gd name="T6" fmla="*/ 1 w 88"/>
                <a:gd name="T7" fmla="*/ 0 h 464"/>
                <a:gd name="T8" fmla="*/ 88 w 88"/>
                <a:gd name="T9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4">
                  <a:moveTo>
                    <a:pt x="88" y="49"/>
                  </a:moveTo>
                  <a:lnTo>
                    <a:pt x="88" y="464"/>
                  </a:lnTo>
                  <a:lnTo>
                    <a:pt x="0" y="414"/>
                  </a:lnTo>
                  <a:lnTo>
                    <a:pt x="1" y="0"/>
                  </a:lnTo>
                  <a:lnTo>
                    <a:pt x="88" y="4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5" name="Freeform 845"/>
            <p:cNvSpPr/>
            <p:nvPr/>
          </p:nvSpPr>
          <p:spPr bwMode="auto">
            <a:xfrm>
              <a:off x="4270376" y="3316288"/>
              <a:ext cx="274638" cy="157163"/>
            </a:xfrm>
            <a:custGeom>
              <a:avLst/>
              <a:gdLst>
                <a:gd name="T0" fmla="*/ 173 w 173"/>
                <a:gd name="T1" fmla="*/ 50 h 99"/>
                <a:gd name="T2" fmla="*/ 87 w 173"/>
                <a:gd name="T3" fmla="*/ 99 h 99"/>
                <a:gd name="T4" fmla="*/ 0 w 173"/>
                <a:gd name="T5" fmla="*/ 50 h 99"/>
                <a:gd name="T6" fmla="*/ 86 w 173"/>
                <a:gd name="T7" fmla="*/ 0 h 99"/>
                <a:gd name="T8" fmla="*/ 173 w 173"/>
                <a:gd name="T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9">
                  <a:moveTo>
                    <a:pt x="173" y="50"/>
                  </a:moveTo>
                  <a:lnTo>
                    <a:pt x="87" y="99"/>
                  </a:lnTo>
                  <a:lnTo>
                    <a:pt x="0" y="50"/>
                  </a:lnTo>
                  <a:lnTo>
                    <a:pt x="86" y="0"/>
                  </a:lnTo>
                  <a:lnTo>
                    <a:pt x="173" y="5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846"/>
            <p:cNvSpPr/>
            <p:nvPr/>
          </p:nvSpPr>
          <p:spPr bwMode="auto">
            <a:xfrm>
              <a:off x="4243389" y="3863976"/>
              <a:ext cx="95250" cy="279400"/>
            </a:xfrm>
            <a:custGeom>
              <a:avLst/>
              <a:gdLst>
                <a:gd name="T0" fmla="*/ 60 w 60"/>
                <a:gd name="T1" fmla="*/ 0 h 176"/>
                <a:gd name="T2" fmla="*/ 60 w 60"/>
                <a:gd name="T3" fmla="*/ 142 h 176"/>
                <a:gd name="T4" fmla="*/ 0 w 60"/>
                <a:gd name="T5" fmla="*/ 176 h 176"/>
                <a:gd name="T6" fmla="*/ 0 w 60"/>
                <a:gd name="T7" fmla="*/ 34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60" y="142"/>
                  </a:lnTo>
                  <a:lnTo>
                    <a:pt x="0" y="176"/>
                  </a:lnTo>
                  <a:lnTo>
                    <a:pt x="0" y="34"/>
                  </a:lnTo>
                  <a:lnTo>
                    <a:pt x="6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7" name="Freeform 847"/>
            <p:cNvSpPr/>
            <p:nvPr/>
          </p:nvSpPr>
          <p:spPr bwMode="auto">
            <a:xfrm>
              <a:off x="4178301" y="3878263"/>
              <a:ext cx="65088" cy="265113"/>
            </a:xfrm>
            <a:custGeom>
              <a:avLst/>
              <a:gdLst>
                <a:gd name="T0" fmla="*/ 41 w 41"/>
                <a:gd name="T1" fmla="*/ 25 h 167"/>
                <a:gd name="T2" fmla="*/ 41 w 41"/>
                <a:gd name="T3" fmla="*/ 167 h 167"/>
                <a:gd name="T4" fmla="*/ 0 w 41"/>
                <a:gd name="T5" fmla="*/ 143 h 167"/>
                <a:gd name="T6" fmla="*/ 0 w 41"/>
                <a:gd name="T7" fmla="*/ 0 h 167"/>
                <a:gd name="T8" fmla="*/ 41 w 41"/>
                <a:gd name="T9" fmla="*/ 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7">
                  <a:moveTo>
                    <a:pt x="41" y="25"/>
                  </a:moveTo>
                  <a:lnTo>
                    <a:pt x="41" y="167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41" y="2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8" name="Freeform 848"/>
            <p:cNvSpPr/>
            <p:nvPr/>
          </p:nvSpPr>
          <p:spPr bwMode="auto">
            <a:xfrm>
              <a:off x="4178301" y="3825876"/>
              <a:ext cx="160338" cy="92075"/>
            </a:xfrm>
            <a:custGeom>
              <a:avLst/>
              <a:gdLst>
                <a:gd name="T0" fmla="*/ 101 w 101"/>
                <a:gd name="T1" fmla="*/ 24 h 58"/>
                <a:gd name="T2" fmla="*/ 41 w 101"/>
                <a:gd name="T3" fmla="*/ 58 h 58"/>
                <a:gd name="T4" fmla="*/ 0 w 101"/>
                <a:gd name="T5" fmla="*/ 33 h 58"/>
                <a:gd name="T6" fmla="*/ 58 w 101"/>
                <a:gd name="T7" fmla="*/ 0 h 58"/>
                <a:gd name="T8" fmla="*/ 101 w 101"/>
                <a:gd name="T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101" y="24"/>
                  </a:moveTo>
                  <a:lnTo>
                    <a:pt x="41" y="58"/>
                  </a:lnTo>
                  <a:lnTo>
                    <a:pt x="0" y="33"/>
                  </a:lnTo>
                  <a:lnTo>
                    <a:pt x="58" y="0"/>
                  </a:lnTo>
                  <a:lnTo>
                    <a:pt x="101" y="2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849"/>
            <p:cNvSpPr/>
            <p:nvPr/>
          </p:nvSpPr>
          <p:spPr bwMode="auto">
            <a:xfrm>
              <a:off x="4324351" y="3354388"/>
              <a:ext cx="84138" cy="93663"/>
            </a:xfrm>
            <a:custGeom>
              <a:avLst/>
              <a:gdLst>
                <a:gd name="T0" fmla="*/ 0 w 53"/>
                <a:gd name="T1" fmla="*/ 0 h 59"/>
                <a:gd name="T2" fmla="*/ 1 w 53"/>
                <a:gd name="T3" fmla="*/ 29 h 59"/>
                <a:gd name="T4" fmla="*/ 53 w 53"/>
                <a:gd name="T5" fmla="*/ 59 h 59"/>
                <a:gd name="T6" fmla="*/ 52 w 53"/>
                <a:gd name="T7" fmla="*/ 30 h 59"/>
                <a:gd name="T8" fmla="*/ 0 w 5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1" y="29"/>
                  </a:lnTo>
                  <a:lnTo>
                    <a:pt x="53" y="59"/>
                  </a:lnTo>
                  <a:lnTo>
                    <a:pt x="52" y="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0" name="Freeform 850"/>
            <p:cNvSpPr/>
            <p:nvPr/>
          </p:nvSpPr>
          <p:spPr bwMode="auto">
            <a:xfrm>
              <a:off x="4406901" y="3354388"/>
              <a:ext cx="85725" cy="93663"/>
            </a:xfrm>
            <a:custGeom>
              <a:avLst/>
              <a:gdLst>
                <a:gd name="T0" fmla="*/ 0 w 54"/>
                <a:gd name="T1" fmla="*/ 30 h 59"/>
                <a:gd name="T2" fmla="*/ 1 w 54"/>
                <a:gd name="T3" fmla="*/ 59 h 59"/>
                <a:gd name="T4" fmla="*/ 54 w 54"/>
                <a:gd name="T5" fmla="*/ 29 h 59"/>
                <a:gd name="T6" fmla="*/ 54 w 54"/>
                <a:gd name="T7" fmla="*/ 0 h 59"/>
                <a:gd name="T8" fmla="*/ 0 w 54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0" y="30"/>
                  </a:moveTo>
                  <a:lnTo>
                    <a:pt x="1" y="59"/>
                  </a:lnTo>
                  <a:lnTo>
                    <a:pt x="54" y="29"/>
                  </a:lnTo>
                  <a:lnTo>
                    <a:pt x="54" y="0"/>
                  </a:lnTo>
                  <a:lnTo>
                    <a:pt x="0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1" name="Freeform 851"/>
            <p:cNvSpPr/>
            <p:nvPr/>
          </p:nvSpPr>
          <p:spPr bwMode="auto">
            <a:xfrm>
              <a:off x="4324351" y="3305176"/>
              <a:ext cx="168275" cy="96838"/>
            </a:xfrm>
            <a:custGeom>
              <a:avLst/>
              <a:gdLst>
                <a:gd name="T0" fmla="*/ 0 w 106"/>
                <a:gd name="T1" fmla="*/ 31 h 61"/>
                <a:gd name="T2" fmla="*/ 52 w 106"/>
                <a:gd name="T3" fmla="*/ 61 h 61"/>
                <a:gd name="T4" fmla="*/ 106 w 106"/>
                <a:gd name="T5" fmla="*/ 31 h 61"/>
                <a:gd name="T6" fmla="*/ 53 w 106"/>
                <a:gd name="T7" fmla="*/ 0 h 61"/>
                <a:gd name="T8" fmla="*/ 0 w 106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1">
                  <a:moveTo>
                    <a:pt x="0" y="31"/>
                  </a:moveTo>
                  <a:lnTo>
                    <a:pt x="52" y="61"/>
                  </a:lnTo>
                  <a:lnTo>
                    <a:pt x="106" y="31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852"/>
            <p:cNvSpPr/>
            <p:nvPr/>
          </p:nvSpPr>
          <p:spPr bwMode="auto">
            <a:xfrm>
              <a:off x="4387851" y="3090863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853"/>
            <p:cNvSpPr/>
            <p:nvPr/>
          </p:nvSpPr>
          <p:spPr bwMode="auto">
            <a:xfrm>
              <a:off x="4408489" y="3090863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854"/>
            <p:cNvSpPr/>
            <p:nvPr/>
          </p:nvSpPr>
          <p:spPr bwMode="auto">
            <a:xfrm>
              <a:off x="4387851" y="3081338"/>
              <a:ext cx="41275" cy="22225"/>
            </a:xfrm>
            <a:custGeom>
              <a:avLst/>
              <a:gdLst>
                <a:gd name="T0" fmla="*/ 0 w 26"/>
                <a:gd name="T1" fmla="*/ 6 h 14"/>
                <a:gd name="T2" fmla="*/ 13 w 26"/>
                <a:gd name="T3" fmla="*/ 14 h 14"/>
                <a:gd name="T4" fmla="*/ 26 w 26"/>
                <a:gd name="T5" fmla="*/ 6 h 14"/>
                <a:gd name="T6" fmla="*/ 13 w 26"/>
                <a:gd name="T7" fmla="*/ 0 h 14"/>
                <a:gd name="T8" fmla="*/ 0 w 2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0" y="6"/>
                  </a:moveTo>
                  <a:lnTo>
                    <a:pt x="13" y="14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855"/>
            <p:cNvSpPr/>
            <p:nvPr/>
          </p:nvSpPr>
          <p:spPr bwMode="auto">
            <a:xfrm>
              <a:off x="4364039" y="4071938"/>
              <a:ext cx="117475" cy="139700"/>
            </a:xfrm>
            <a:custGeom>
              <a:avLst/>
              <a:gdLst>
                <a:gd name="T0" fmla="*/ 74 w 74"/>
                <a:gd name="T1" fmla="*/ 0 h 88"/>
                <a:gd name="T2" fmla="*/ 74 w 74"/>
                <a:gd name="T3" fmla="*/ 45 h 88"/>
                <a:gd name="T4" fmla="*/ 0 w 74"/>
                <a:gd name="T5" fmla="*/ 88 h 88"/>
                <a:gd name="T6" fmla="*/ 0 w 74"/>
                <a:gd name="T7" fmla="*/ 44 h 88"/>
                <a:gd name="T8" fmla="*/ 74 w 7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8">
                  <a:moveTo>
                    <a:pt x="74" y="0"/>
                  </a:moveTo>
                  <a:lnTo>
                    <a:pt x="74" y="45"/>
                  </a:lnTo>
                  <a:lnTo>
                    <a:pt x="0" y="88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6" name="Freeform 856"/>
            <p:cNvSpPr/>
            <p:nvPr/>
          </p:nvSpPr>
          <p:spPr bwMode="auto">
            <a:xfrm>
              <a:off x="4243389" y="4071938"/>
              <a:ext cx="120650" cy="139700"/>
            </a:xfrm>
            <a:custGeom>
              <a:avLst/>
              <a:gdLst>
                <a:gd name="T0" fmla="*/ 76 w 76"/>
                <a:gd name="T1" fmla="*/ 44 h 88"/>
                <a:gd name="T2" fmla="*/ 76 w 76"/>
                <a:gd name="T3" fmla="*/ 88 h 88"/>
                <a:gd name="T4" fmla="*/ 0 w 76"/>
                <a:gd name="T5" fmla="*/ 45 h 88"/>
                <a:gd name="T6" fmla="*/ 0 w 76"/>
                <a:gd name="T7" fmla="*/ 0 h 88"/>
                <a:gd name="T8" fmla="*/ 76 w 76"/>
                <a:gd name="T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8">
                  <a:moveTo>
                    <a:pt x="76" y="44"/>
                  </a:moveTo>
                  <a:lnTo>
                    <a:pt x="76" y="88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6" y="4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7" name="Freeform 857"/>
            <p:cNvSpPr/>
            <p:nvPr/>
          </p:nvSpPr>
          <p:spPr bwMode="auto">
            <a:xfrm>
              <a:off x="4243389" y="4003676"/>
              <a:ext cx="238125" cy="138113"/>
            </a:xfrm>
            <a:custGeom>
              <a:avLst/>
              <a:gdLst>
                <a:gd name="T0" fmla="*/ 150 w 150"/>
                <a:gd name="T1" fmla="*/ 43 h 87"/>
                <a:gd name="T2" fmla="*/ 76 w 150"/>
                <a:gd name="T3" fmla="*/ 87 h 87"/>
                <a:gd name="T4" fmla="*/ 0 w 150"/>
                <a:gd name="T5" fmla="*/ 43 h 87"/>
                <a:gd name="T6" fmla="*/ 76 w 150"/>
                <a:gd name="T7" fmla="*/ 0 h 87"/>
                <a:gd name="T8" fmla="*/ 150 w 150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3"/>
                  </a:moveTo>
                  <a:lnTo>
                    <a:pt x="76" y="87"/>
                  </a:lnTo>
                  <a:lnTo>
                    <a:pt x="0" y="43"/>
                  </a:lnTo>
                  <a:lnTo>
                    <a:pt x="76" y="0"/>
                  </a:lnTo>
                  <a:lnTo>
                    <a:pt x="150" y="4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858"/>
            <p:cNvSpPr/>
            <p:nvPr/>
          </p:nvSpPr>
          <p:spPr bwMode="auto">
            <a:xfrm>
              <a:off x="4403726" y="4124326"/>
              <a:ext cx="11113" cy="111125"/>
            </a:xfrm>
            <a:custGeom>
              <a:avLst/>
              <a:gdLst>
                <a:gd name="T0" fmla="*/ 0 w 7"/>
                <a:gd name="T1" fmla="*/ 0 h 70"/>
                <a:gd name="T2" fmla="*/ 0 w 7"/>
                <a:gd name="T3" fmla="*/ 66 h 70"/>
                <a:gd name="T4" fmla="*/ 7 w 7"/>
                <a:gd name="T5" fmla="*/ 70 h 70"/>
                <a:gd name="T6" fmla="*/ 7 w 7"/>
                <a:gd name="T7" fmla="*/ 5 h 70"/>
                <a:gd name="T8" fmla="*/ 0 w 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0"/>
                  </a:moveTo>
                  <a:lnTo>
                    <a:pt x="0" y="66"/>
                  </a:lnTo>
                  <a:lnTo>
                    <a:pt x="7" y="70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9" name="Freeform 859"/>
            <p:cNvSpPr/>
            <p:nvPr/>
          </p:nvSpPr>
          <p:spPr bwMode="auto">
            <a:xfrm>
              <a:off x="4414839" y="4124326"/>
              <a:ext cx="11113" cy="111125"/>
            </a:xfrm>
            <a:custGeom>
              <a:avLst/>
              <a:gdLst>
                <a:gd name="T0" fmla="*/ 0 w 7"/>
                <a:gd name="T1" fmla="*/ 5 h 70"/>
                <a:gd name="T2" fmla="*/ 0 w 7"/>
                <a:gd name="T3" fmla="*/ 70 h 70"/>
                <a:gd name="T4" fmla="*/ 7 w 7"/>
                <a:gd name="T5" fmla="*/ 66 h 70"/>
                <a:gd name="T6" fmla="*/ 7 w 7"/>
                <a:gd name="T7" fmla="*/ 0 h 70"/>
                <a:gd name="T8" fmla="*/ 0 w 7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5"/>
                  </a:moveTo>
                  <a:lnTo>
                    <a:pt x="0" y="70"/>
                  </a:lnTo>
                  <a:lnTo>
                    <a:pt x="7" y="66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0" name="Freeform 860"/>
            <p:cNvSpPr/>
            <p:nvPr/>
          </p:nvSpPr>
          <p:spPr bwMode="auto">
            <a:xfrm>
              <a:off x="4403726" y="4119563"/>
              <a:ext cx="22225" cy="12700"/>
            </a:xfrm>
            <a:custGeom>
              <a:avLst/>
              <a:gdLst>
                <a:gd name="T0" fmla="*/ 0 w 14"/>
                <a:gd name="T1" fmla="*/ 3 h 8"/>
                <a:gd name="T2" fmla="*/ 7 w 14"/>
                <a:gd name="T3" fmla="*/ 8 h 8"/>
                <a:gd name="T4" fmla="*/ 14 w 14"/>
                <a:gd name="T5" fmla="*/ 3 h 8"/>
                <a:gd name="T6" fmla="*/ 7 w 14"/>
                <a:gd name="T7" fmla="*/ 0 h 8"/>
                <a:gd name="T8" fmla="*/ 0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lnTo>
                    <a:pt x="7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861"/>
            <p:cNvSpPr/>
            <p:nvPr/>
          </p:nvSpPr>
          <p:spPr bwMode="auto">
            <a:xfrm>
              <a:off x="4438651" y="4105276"/>
              <a:ext cx="9525" cy="111125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65 h 70"/>
                <a:gd name="T4" fmla="*/ 6 w 6"/>
                <a:gd name="T5" fmla="*/ 70 h 70"/>
                <a:gd name="T6" fmla="*/ 6 w 6"/>
                <a:gd name="T7" fmla="*/ 4 h 70"/>
                <a:gd name="T8" fmla="*/ 0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65"/>
                  </a:lnTo>
                  <a:lnTo>
                    <a:pt x="6" y="7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2" name="Freeform 862"/>
            <p:cNvSpPr/>
            <p:nvPr/>
          </p:nvSpPr>
          <p:spPr bwMode="auto">
            <a:xfrm>
              <a:off x="4448176" y="4105276"/>
              <a:ext cx="11113" cy="111125"/>
            </a:xfrm>
            <a:custGeom>
              <a:avLst/>
              <a:gdLst>
                <a:gd name="T0" fmla="*/ 0 w 7"/>
                <a:gd name="T1" fmla="*/ 4 h 70"/>
                <a:gd name="T2" fmla="*/ 0 w 7"/>
                <a:gd name="T3" fmla="*/ 70 h 70"/>
                <a:gd name="T4" fmla="*/ 7 w 7"/>
                <a:gd name="T5" fmla="*/ 65 h 70"/>
                <a:gd name="T6" fmla="*/ 7 w 7"/>
                <a:gd name="T7" fmla="*/ 0 h 70"/>
                <a:gd name="T8" fmla="*/ 0 w 7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4"/>
                  </a:moveTo>
                  <a:lnTo>
                    <a:pt x="0" y="70"/>
                  </a:lnTo>
                  <a:lnTo>
                    <a:pt x="7" y="6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3" name="Freeform 863"/>
            <p:cNvSpPr/>
            <p:nvPr/>
          </p:nvSpPr>
          <p:spPr bwMode="auto">
            <a:xfrm>
              <a:off x="4438651" y="4098926"/>
              <a:ext cx="20638" cy="12700"/>
            </a:xfrm>
            <a:custGeom>
              <a:avLst/>
              <a:gdLst>
                <a:gd name="T0" fmla="*/ 0 w 13"/>
                <a:gd name="T1" fmla="*/ 4 h 8"/>
                <a:gd name="T2" fmla="*/ 6 w 13"/>
                <a:gd name="T3" fmla="*/ 8 h 8"/>
                <a:gd name="T4" fmla="*/ 13 w 13"/>
                <a:gd name="T5" fmla="*/ 4 h 8"/>
                <a:gd name="T6" fmla="*/ 6 w 13"/>
                <a:gd name="T7" fmla="*/ 0 h 8"/>
                <a:gd name="T8" fmla="*/ 0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0" y="4"/>
                  </a:moveTo>
                  <a:lnTo>
                    <a:pt x="6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64"/>
            <p:cNvSpPr/>
            <p:nvPr/>
          </p:nvSpPr>
          <p:spPr bwMode="auto">
            <a:xfrm>
              <a:off x="4408489" y="410368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0 h 40"/>
                <a:gd name="T4" fmla="*/ 0 w 34"/>
                <a:gd name="T5" fmla="*/ 40 h 40"/>
                <a:gd name="T6" fmla="*/ 0 w 34"/>
                <a:gd name="T7" fmla="*/ 19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0"/>
                  </a:lnTo>
                  <a:lnTo>
                    <a:pt x="0" y="40"/>
                  </a:lnTo>
                  <a:lnTo>
                    <a:pt x="0" y="19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5" name="Freeform 865"/>
            <p:cNvSpPr/>
            <p:nvPr/>
          </p:nvSpPr>
          <p:spPr bwMode="auto">
            <a:xfrm>
              <a:off x="4330701" y="4089401"/>
              <a:ext cx="77788" cy="77788"/>
            </a:xfrm>
            <a:custGeom>
              <a:avLst/>
              <a:gdLst>
                <a:gd name="T0" fmla="*/ 49 w 49"/>
                <a:gd name="T1" fmla="*/ 28 h 49"/>
                <a:gd name="T2" fmla="*/ 49 w 49"/>
                <a:gd name="T3" fmla="*/ 49 h 49"/>
                <a:gd name="T4" fmla="*/ 0 w 49"/>
                <a:gd name="T5" fmla="*/ 21 h 49"/>
                <a:gd name="T6" fmla="*/ 0 w 49"/>
                <a:gd name="T7" fmla="*/ 0 h 49"/>
                <a:gd name="T8" fmla="*/ 49 w 49"/>
                <a:gd name="T9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8"/>
                  </a:moveTo>
                  <a:lnTo>
                    <a:pt x="49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49" y="2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6" name="Freeform 866"/>
            <p:cNvSpPr/>
            <p:nvPr/>
          </p:nvSpPr>
          <p:spPr bwMode="auto">
            <a:xfrm>
              <a:off x="4330701" y="4057651"/>
              <a:ext cx="131763" cy="76200"/>
            </a:xfrm>
            <a:custGeom>
              <a:avLst/>
              <a:gdLst>
                <a:gd name="T0" fmla="*/ 83 w 83"/>
                <a:gd name="T1" fmla="*/ 29 h 48"/>
                <a:gd name="T2" fmla="*/ 49 w 83"/>
                <a:gd name="T3" fmla="*/ 48 h 48"/>
                <a:gd name="T4" fmla="*/ 0 w 83"/>
                <a:gd name="T5" fmla="*/ 20 h 48"/>
                <a:gd name="T6" fmla="*/ 34 w 83"/>
                <a:gd name="T7" fmla="*/ 0 h 48"/>
                <a:gd name="T8" fmla="*/ 83 w 8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83" y="29"/>
                  </a:moveTo>
                  <a:lnTo>
                    <a:pt x="49" y="48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83" y="2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867"/>
            <p:cNvSpPr/>
            <p:nvPr/>
          </p:nvSpPr>
          <p:spPr bwMode="auto">
            <a:xfrm>
              <a:off x="5538789" y="3271838"/>
              <a:ext cx="307975" cy="250825"/>
            </a:xfrm>
            <a:custGeom>
              <a:avLst/>
              <a:gdLst>
                <a:gd name="T0" fmla="*/ 194 w 194"/>
                <a:gd name="T1" fmla="*/ 0 h 158"/>
                <a:gd name="T2" fmla="*/ 194 w 194"/>
                <a:gd name="T3" fmla="*/ 45 h 158"/>
                <a:gd name="T4" fmla="*/ 0 w 194"/>
                <a:gd name="T5" fmla="*/ 158 h 158"/>
                <a:gd name="T6" fmla="*/ 0 w 194"/>
                <a:gd name="T7" fmla="*/ 113 h 158"/>
                <a:gd name="T8" fmla="*/ 194 w 19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8">
                  <a:moveTo>
                    <a:pt x="194" y="0"/>
                  </a:moveTo>
                  <a:lnTo>
                    <a:pt x="194" y="45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8" name="Freeform 868"/>
            <p:cNvSpPr/>
            <p:nvPr/>
          </p:nvSpPr>
          <p:spPr bwMode="auto">
            <a:xfrm>
              <a:off x="5321301" y="3325813"/>
              <a:ext cx="217488" cy="196850"/>
            </a:xfrm>
            <a:custGeom>
              <a:avLst/>
              <a:gdLst>
                <a:gd name="T0" fmla="*/ 137 w 137"/>
                <a:gd name="T1" fmla="*/ 79 h 124"/>
                <a:gd name="T2" fmla="*/ 137 w 137"/>
                <a:gd name="T3" fmla="*/ 124 h 124"/>
                <a:gd name="T4" fmla="*/ 0 w 137"/>
                <a:gd name="T5" fmla="*/ 45 h 124"/>
                <a:gd name="T6" fmla="*/ 1 w 137"/>
                <a:gd name="T7" fmla="*/ 0 h 124"/>
                <a:gd name="T8" fmla="*/ 137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137" y="79"/>
                  </a:moveTo>
                  <a:lnTo>
                    <a:pt x="137" y="124"/>
                  </a:lnTo>
                  <a:lnTo>
                    <a:pt x="0" y="45"/>
                  </a:lnTo>
                  <a:lnTo>
                    <a:pt x="1" y="0"/>
                  </a:lnTo>
                  <a:lnTo>
                    <a:pt x="137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9" name="Freeform 869"/>
            <p:cNvSpPr/>
            <p:nvPr/>
          </p:nvSpPr>
          <p:spPr bwMode="auto">
            <a:xfrm>
              <a:off x="5322889" y="3146426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870"/>
            <p:cNvSpPr/>
            <p:nvPr/>
          </p:nvSpPr>
          <p:spPr bwMode="auto">
            <a:xfrm>
              <a:off x="5549901" y="2565401"/>
              <a:ext cx="230188" cy="854075"/>
            </a:xfrm>
            <a:custGeom>
              <a:avLst/>
              <a:gdLst>
                <a:gd name="T0" fmla="*/ 145 w 145"/>
                <a:gd name="T1" fmla="*/ 0 h 538"/>
                <a:gd name="T2" fmla="*/ 145 w 145"/>
                <a:gd name="T3" fmla="*/ 454 h 538"/>
                <a:gd name="T4" fmla="*/ 0 w 145"/>
                <a:gd name="T5" fmla="*/ 538 h 538"/>
                <a:gd name="T6" fmla="*/ 0 w 145"/>
                <a:gd name="T7" fmla="*/ 85 h 538"/>
                <a:gd name="T8" fmla="*/ 145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145" y="0"/>
                  </a:moveTo>
                  <a:lnTo>
                    <a:pt x="145" y="454"/>
                  </a:lnTo>
                  <a:lnTo>
                    <a:pt x="0" y="538"/>
                  </a:lnTo>
                  <a:lnTo>
                    <a:pt x="0" y="85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1" name="Freeform 871"/>
            <p:cNvSpPr/>
            <p:nvPr/>
          </p:nvSpPr>
          <p:spPr bwMode="auto">
            <a:xfrm>
              <a:off x="5387976" y="2608263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2 w 102"/>
                <a:gd name="T3" fmla="*/ 511 h 511"/>
                <a:gd name="T4" fmla="*/ 0 w 102"/>
                <a:gd name="T5" fmla="*/ 453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2" y="511"/>
                  </a:lnTo>
                  <a:lnTo>
                    <a:pt x="0" y="453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2" name="Freeform 872"/>
            <p:cNvSpPr/>
            <p:nvPr/>
          </p:nvSpPr>
          <p:spPr bwMode="auto">
            <a:xfrm>
              <a:off x="5387976" y="2473326"/>
              <a:ext cx="392113" cy="227013"/>
            </a:xfrm>
            <a:custGeom>
              <a:avLst/>
              <a:gdLst>
                <a:gd name="T0" fmla="*/ 247 w 247"/>
                <a:gd name="T1" fmla="*/ 58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8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5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873"/>
            <p:cNvSpPr/>
            <p:nvPr/>
          </p:nvSpPr>
          <p:spPr bwMode="auto">
            <a:xfrm>
              <a:off x="5549901" y="2520951"/>
              <a:ext cx="230188" cy="185738"/>
            </a:xfrm>
            <a:custGeom>
              <a:avLst/>
              <a:gdLst>
                <a:gd name="T0" fmla="*/ 145 w 145"/>
                <a:gd name="T1" fmla="*/ 0 h 117"/>
                <a:gd name="T2" fmla="*/ 145 w 145"/>
                <a:gd name="T3" fmla="*/ 33 h 117"/>
                <a:gd name="T4" fmla="*/ 0 w 145"/>
                <a:gd name="T5" fmla="*/ 117 h 117"/>
                <a:gd name="T6" fmla="*/ 0 w 145"/>
                <a:gd name="T7" fmla="*/ 83 h 117"/>
                <a:gd name="T8" fmla="*/ 145 w 14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7">
                  <a:moveTo>
                    <a:pt x="145" y="0"/>
                  </a:moveTo>
                  <a:lnTo>
                    <a:pt x="145" y="33"/>
                  </a:lnTo>
                  <a:lnTo>
                    <a:pt x="0" y="117"/>
                  </a:lnTo>
                  <a:lnTo>
                    <a:pt x="0" y="83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4" name="Freeform 874"/>
            <p:cNvSpPr/>
            <p:nvPr/>
          </p:nvSpPr>
          <p:spPr bwMode="auto">
            <a:xfrm>
              <a:off x="5387976" y="2560638"/>
              <a:ext cx="161925" cy="146050"/>
            </a:xfrm>
            <a:custGeom>
              <a:avLst/>
              <a:gdLst>
                <a:gd name="T0" fmla="*/ 102 w 102"/>
                <a:gd name="T1" fmla="*/ 58 h 92"/>
                <a:gd name="T2" fmla="*/ 102 w 102"/>
                <a:gd name="T3" fmla="*/ 92 h 92"/>
                <a:gd name="T4" fmla="*/ 0 w 102"/>
                <a:gd name="T5" fmla="*/ 34 h 92"/>
                <a:gd name="T6" fmla="*/ 0 w 102"/>
                <a:gd name="T7" fmla="*/ 0 h 92"/>
                <a:gd name="T8" fmla="*/ 102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102" y="58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5" name="Freeform 875"/>
            <p:cNvSpPr/>
            <p:nvPr/>
          </p:nvSpPr>
          <p:spPr bwMode="auto">
            <a:xfrm>
              <a:off x="5387976" y="2425701"/>
              <a:ext cx="392113" cy="227013"/>
            </a:xfrm>
            <a:custGeom>
              <a:avLst/>
              <a:gdLst>
                <a:gd name="T0" fmla="*/ 247 w 247"/>
                <a:gd name="T1" fmla="*/ 60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6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60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876"/>
            <p:cNvSpPr/>
            <p:nvPr/>
          </p:nvSpPr>
          <p:spPr bwMode="auto">
            <a:xfrm>
              <a:off x="5403851" y="4148138"/>
              <a:ext cx="152400" cy="628650"/>
            </a:xfrm>
            <a:custGeom>
              <a:avLst/>
              <a:gdLst>
                <a:gd name="T0" fmla="*/ 1 w 96"/>
                <a:gd name="T1" fmla="*/ 0 h 396"/>
                <a:gd name="T2" fmla="*/ 0 w 96"/>
                <a:gd name="T3" fmla="*/ 341 h 396"/>
                <a:gd name="T4" fmla="*/ 95 w 96"/>
                <a:gd name="T5" fmla="*/ 396 h 396"/>
                <a:gd name="T6" fmla="*/ 96 w 96"/>
                <a:gd name="T7" fmla="*/ 55 h 396"/>
                <a:gd name="T8" fmla="*/ 1 w 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0"/>
                  </a:moveTo>
                  <a:lnTo>
                    <a:pt x="0" y="341"/>
                  </a:lnTo>
                  <a:lnTo>
                    <a:pt x="95" y="396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7" name="Freeform 877"/>
            <p:cNvSpPr/>
            <p:nvPr/>
          </p:nvSpPr>
          <p:spPr bwMode="auto">
            <a:xfrm>
              <a:off x="5554664" y="4148138"/>
              <a:ext cx="152400" cy="628650"/>
            </a:xfrm>
            <a:custGeom>
              <a:avLst/>
              <a:gdLst>
                <a:gd name="T0" fmla="*/ 1 w 96"/>
                <a:gd name="T1" fmla="*/ 55 h 396"/>
                <a:gd name="T2" fmla="*/ 0 w 96"/>
                <a:gd name="T3" fmla="*/ 396 h 396"/>
                <a:gd name="T4" fmla="*/ 95 w 96"/>
                <a:gd name="T5" fmla="*/ 341 h 396"/>
                <a:gd name="T6" fmla="*/ 96 w 96"/>
                <a:gd name="T7" fmla="*/ 0 h 396"/>
                <a:gd name="T8" fmla="*/ 1 w 96"/>
                <a:gd name="T9" fmla="*/ 5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55"/>
                  </a:moveTo>
                  <a:lnTo>
                    <a:pt x="0" y="396"/>
                  </a:lnTo>
                  <a:lnTo>
                    <a:pt x="95" y="341"/>
                  </a:lnTo>
                  <a:lnTo>
                    <a:pt x="96" y="0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878"/>
            <p:cNvSpPr/>
            <p:nvPr/>
          </p:nvSpPr>
          <p:spPr bwMode="auto">
            <a:xfrm>
              <a:off x="5405439" y="4062413"/>
              <a:ext cx="301625" cy="173038"/>
            </a:xfrm>
            <a:custGeom>
              <a:avLst/>
              <a:gdLst>
                <a:gd name="T0" fmla="*/ 0 w 190"/>
                <a:gd name="T1" fmla="*/ 54 h 109"/>
                <a:gd name="T2" fmla="*/ 95 w 190"/>
                <a:gd name="T3" fmla="*/ 109 h 109"/>
                <a:gd name="T4" fmla="*/ 190 w 190"/>
                <a:gd name="T5" fmla="*/ 54 h 109"/>
                <a:gd name="T6" fmla="*/ 95 w 190"/>
                <a:gd name="T7" fmla="*/ 0 h 109"/>
                <a:gd name="T8" fmla="*/ 0 w 190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0" y="54"/>
                  </a:moveTo>
                  <a:lnTo>
                    <a:pt x="95" y="109"/>
                  </a:lnTo>
                  <a:lnTo>
                    <a:pt x="190" y="54"/>
                  </a:lnTo>
                  <a:lnTo>
                    <a:pt x="95" y="0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9" name="Freeform 879"/>
            <p:cNvSpPr/>
            <p:nvPr/>
          </p:nvSpPr>
          <p:spPr bwMode="auto">
            <a:xfrm>
              <a:off x="5486401" y="4119563"/>
              <a:ext cx="69850" cy="77788"/>
            </a:xfrm>
            <a:custGeom>
              <a:avLst/>
              <a:gdLst>
                <a:gd name="T0" fmla="*/ 0 w 44"/>
                <a:gd name="T1" fmla="*/ 0 h 49"/>
                <a:gd name="T2" fmla="*/ 0 w 44"/>
                <a:gd name="T3" fmla="*/ 24 h 49"/>
                <a:gd name="T4" fmla="*/ 44 w 44"/>
                <a:gd name="T5" fmla="*/ 49 h 49"/>
                <a:gd name="T6" fmla="*/ 44 w 44"/>
                <a:gd name="T7" fmla="*/ 25 h 49"/>
                <a:gd name="T8" fmla="*/ 0 w 4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0" y="0"/>
                  </a:moveTo>
                  <a:lnTo>
                    <a:pt x="0" y="24"/>
                  </a:lnTo>
                  <a:lnTo>
                    <a:pt x="44" y="49"/>
                  </a:lnTo>
                  <a:lnTo>
                    <a:pt x="4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880"/>
            <p:cNvSpPr/>
            <p:nvPr/>
          </p:nvSpPr>
          <p:spPr bwMode="auto">
            <a:xfrm>
              <a:off x="5556251" y="4119563"/>
              <a:ext cx="71438" cy="77788"/>
            </a:xfrm>
            <a:custGeom>
              <a:avLst/>
              <a:gdLst>
                <a:gd name="T0" fmla="*/ 0 w 45"/>
                <a:gd name="T1" fmla="*/ 25 h 49"/>
                <a:gd name="T2" fmla="*/ 0 w 45"/>
                <a:gd name="T3" fmla="*/ 49 h 49"/>
                <a:gd name="T4" fmla="*/ 45 w 45"/>
                <a:gd name="T5" fmla="*/ 24 h 49"/>
                <a:gd name="T6" fmla="*/ 45 w 45"/>
                <a:gd name="T7" fmla="*/ 0 h 49"/>
                <a:gd name="T8" fmla="*/ 0 w 45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5"/>
                  </a:moveTo>
                  <a:lnTo>
                    <a:pt x="0" y="49"/>
                  </a:lnTo>
                  <a:lnTo>
                    <a:pt x="45" y="24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881"/>
            <p:cNvSpPr/>
            <p:nvPr/>
          </p:nvSpPr>
          <p:spPr bwMode="auto">
            <a:xfrm>
              <a:off x="5486401" y="4078288"/>
              <a:ext cx="141288" cy="80963"/>
            </a:xfrm>
            <a:custGeom>
              <a:avLst/>
              <a:gdLst>
                <a:gd name="T0" fmla="*/ 0 w 89"/>
                <a:gd name="T1" fmla="*/ 26 h 51"/>
                <a:gd name="T2" fmla="*/ 44 w 89"/>
                <a:gd name="T3" fmla="*/ 51 h 51"/>
                <a:gd name="T4" fmla="*/ 89 w 89"/>
                <a:gd name="T5" fmla="*/ 26 h 51"/>
                <a:gd name="T6" fmla="*/ 44 w 89"/>
                <a:gd name="T7" fmla="*/ 0 h 51"/>
                <a:gd name="T8" fmla="*/ 0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0" y="26"/>
                  </a:moveTo>
                  <a:lnTo>
                    <a:pt x="44" y="51"/>
                  </a:lnTo>
                  <a:lnTo>
                    <a:pt x="89" y="26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882"/>
            <p:cNvSpPr/>
            <p:nvPr/>
          </p:nvSpPr>
          <p:spPr bwMode="auto">
            <a:xfrm>
              <a:off x="5619751" y="4222751"/>
              <a:ext cx="80963" cy="547688"/>
            </a:xfrm>
            <a:custGeom>
              <a:avLst/>
              <a:gdLst>
                <a:gd name="T0" fmla="*/ 51 w 51"/>
                <a:gd name="T1" fmla="*/ 0 h 345"/>
                <a:gd name="T2" fmla="*/ 48 w 51"/>
                <a:gd name="T3" fmla="*/ 318 h 345"/>
                <a:gd name="T4" fmla="*/ 0 w 51"/>
                <a:gd name="T5" fmla="*/ 345 h 345"/>
                <a:gd name="T6" fmla="*/ 1 w 51"/>
                <a:gd name="T7" fmla="*/ 28 h 345"/>
                <a:gd name="T8" fmla="*/ 51 w 5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5">
                  <a:moveTo>
                    <a:pt x="51" y="0"/>
                  </a:moveTo>
                  <a:lnTo>
                    <a:pt x="48" y="318"/>
                  </a:lnTo>
                  <a:lnTo>
                    <a:pt x="0" y="345"/>
                  </a:lnTo>
                  <a:lnTo>
                    <a:pt x="1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883"/>
            <p:cNvSpPr/>
            <p:nvPr/>
          </p:nvSpPr>
          <p:spPr bwMode="auto">
            <a:xfrm>
              <a:off x="5591176" y="4249738"/>
              <a:ext cx="30163" cy="520700"/>
            </a:xfrm>
            <a:custGeom>
              <a:avLst/>
              <a:gdLst>
                <a:gd name="T0" fmla="*/ 19 w 19"/>
                <a:gd name="T1" fmla="*/ 11 h 328"/>
                <a:gd name="T2" fmla="*/ 18 w 19"/>
                <a:gd name="T3" fmla="*/ 328 h 328"/>
                <a:gd name="T4" fmla="*/ 0 w 19"/>
                <a:gd name="T5" fmla="*/ 318 h 328"/>
                <a:gd name="T6" fmla="*/ 1 w 19"/>
                <a:gd name="T7" fmla="*/ 0 h 328"/>
                <a:gd name="T8" fmla="*/ 19 w 19"/>
                <a:gd name="T9" fmla="*/ 1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8">
                  <a:moveTo>
                    <a:pt x="19" y="11"/>
                  </a:moveTo>
                  <a:lnTo>
                    <a:pt x="18" y="328"/>
                  </a:lnTo>
                  <a:lnTo>
                    <a:pt x="0" y="318"/>
                  </a:lnTo>
                  <a:lnTo>
                    <a:pt x="1" y="0"/>
                  </a:lnTo>
                  <a:lnTo>
                    <a:pt x="19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4" name="Freeform 884"/>
            <p:cNvSpPr/>
            <p:nvPr/>
          </p:nvSpPr>
          <p:spPr bwMode="auto">
            <a:xfrm>
              <a:off x="5592764" y="4206876"/>
              <a:ext cx="107950" cy="60325"/>
            </a:xfrm>
            <a:custGeom>
              <a:avLst/>
              <a:gdLst>
                <a:gd name="T0" fmla="*/ 68 w 68"/>
                <a:gd name="T1" fmla="*/ 10 h 38"/>
                <a:gd name="T2" fmla="*/ 18 w 68"/>
                <a:gd name="T3" fmla="*/ 38 h 38"/>
                <a:gd name="T4" fmla="*/ 0 w 68"/>
                <a:gd name="T5" fmla="*/ 27 h 38"/>
                <a:gd name="T6" fmla="*/ 49 w 68"/>
                <a:gd name="T7" fmla="*/ 0 h 38"/>
                <a:gd name="T8" fmla="*/ 68 w 68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8">
                  <a:moveTo>
                    <a:pt x="68" y="10"/>
                  </a:moveTo>
                  <a:lnTo>
                    <a:pt x="18" y="38"/>
                  </a:lnTo>
                  <a:lnTo>
                    <a:pt x="0" y="27"/>
                  </a:lnTo>
                  <a:lnTo>
                    <a:pt x="49" y="0"/>
                  </a:lnTo>
                  <a:lnTo>
                    <a:pt x="68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885"/>
            <p:cNvSpPr/>
            <p:nvPr/>
          </p:nvSpPr>
          <p:spPr bwMode="auto">
            <a:xfrm>
              <a:off x="5529264" y="4027488"/>
              <a:ext cx="26988" cy="107950"/>
            </a:xfrm>
            <a:custGeom>
              <a:avLst/>
              <a:gdLst>
                <a:gd name="T0" fmla="*/ 0 w 17"/>
                <a:gd name="T1" fmla="*/ 0 h 68"/>
                <a:gd name="T2" fmla="*/ 0 w 17"/>
                <a:gd name="T3" fmla="*/ 58 h 68"/>
                <a:gd name="T4" fmla="*/ 17 w 17"/>
                <a:gd name="T5" fmla="*/ 68 h 68"/>
                <a:gd name="T6" fmla="*/ 17 w 17"/>
                <a:gd name="T7" fmla="*/ 10 h 68"/>
                <a:gd name="T8" fmla="*/ 0 w 1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0"/>
                  </a:moveTo>
                  <a:lnTo>
                    <a:pt x="0" y="58"/>
                  </a:lnTo>
                  <a:lnTo>
                    <a:pt x="17" y="68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886"/>
            <p:cNvSpPr/>
            <p:nvPr/>
          </p:nvSpPr>
          <p:spPr bwMode="auto">
            <a:xfrm>
              <a:off x="5556251" y="4027488"/>
              <a:ext cx="26988" cy="107950"/>
            </a:xfrm>
            <a:custGeom>
              <a:avLst/>
              <a:gdLst>
                <a:gd name="T0" fmla="*/ 0 w 17"/>
                <a:gd name="T1" fmla="*/ 10 h 68"/>
                <a:gd name="T2" fmla="*/ 0 w 17"/>
                <a:gd name="T3" fmla="*/ 68 h 68"/>
                <a:gd name="T4" fmla="*/ 17 w 17"/>
                <a:gd name="T5" fmla="*/ 58 h 68"/>
                <a:gd name="T6" fmla="*/ 17 w 17"/>
                <a:gd name="T7" fmla="*/ 0 h 68"/>
                <a:gd name="T8" fmla="*/ 0 w 17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10"/>
                  </a:moveTo>
                  <a:lnTo>
                    <a:pt x="0" y="68"/>
                  </a:lnTo>
                  <a:lnTo>
                    <a:pt x="17" y="58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887"/>
            <p:cNvSpPr/>
            <p:nvPr/>
          </p:nvSpPr>
          <p:spPr bwMode="auto">
            <a:xfrm>
              <a:off x="5529264" y="4011613"/>
              <a:ext cx="53975" cy="31750"/>
            </a:xfrm>
            <a:custGeom>
              <a:avLst/>
              <a:gdLst>
                <a:gd name="T0" fmla="*/ 0 w 34"/>
                <a:gd name="T1" fmla="*/ 10 h 20"/>
                <a:gd name="T2" fmla="*/ 17 w 34"/>
                <a:gd name="T3" fmla="*/ 20 h 20"/>
                <a:gd name="T4" fmla="*/ 34 w 34"/>
                <a:gd name="T5" fmla="*/ 10 h 20"/>
                <a:gd name="T6" fmla="*/ 17 w 34"/>
                <a:gd name="T7" fmla="*/ 0 h 20"/>
                <a:gd name="T8" fmla="*/ 0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10"/>
                  </a:moveTo>
                  <a:lnTo>
                    <a:pt x="17" y="20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888"/>
            <p:cNvSpPr/>
            <p:nvPr/>
          </p:nvSpPr>
          <p:spPr bwMode="auto">
            <a:xfrm>
              <a:off x="5516564" y="4011613"/>
              <a:ext cx="39688" cy="44450"/>
            </a:xfrm>
            <a:custGeom>
              <a:avLst/>
              <a:gdLst>
                <a:gd name="T0" fmla="*/ 0 w 25"/>
                <a:gd name="T1" fmla="*/ 0 h 28"/>
                <a:gd name="T2" fmla="*/ 0 w 25"/>
                <a:gd name="T3" fmla="*/ 13 h 28"/>
                <a:gd name="T4" fmla="*/ 25 w 25"/>
                <a:gd name="T5" fmla="*/ 28 h 28"/>
                <a:gd name="T6" fmla="*/ 25 w 25"/>
                <a:gd name="T7" fmla="*/ 14 h 28"/>
                <a:gd name="T8" fmla="*/ 0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0" y="13"/>
                  </a:lnTo>
                  <a:lnTo>
                    <a:pt x="25" y="28"/>
                  </a:lnTo>
                  <a:lnTo>
                    <a:pt x="2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889"/>
            <p:cNvSpPr/>
            <p:nvPr/>
          </p:nvSpPr>
          <p:spPr bwMode="auto">
            <a:xfrm>
              <a:off x="5556251" y="4011613"/>
              <a:ext cx="42863" cy="44450"/>
            </a:xfrm>
            <a:custGeom>
              <a:avLst/>
              <a:gdLst>
                <a:gd name="T0" fmla="*/ 0 w 27"/>
                <a:gd name="T1" fmla="*/ 14 h 28"/>
                <a:gd name="T2" fmla="*/ 0 w 27"/>
                <a:gd name="T3" fmla="*/ 28 h 28"/>
                <a:gd name="T4" fmla="*/ 27 w 27"/>
                <a:gd name="T5" fmla="*/ 13 h 28"/>
                <a:gd name="T6" fmla="*/ 27 w 27"/>
                <a:gd name="T7" fmla="*/ 0 h 28"/>
                <a:gd name="T8" fmla="*/ 0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14"/>
                  </a:moveTo>
                  <a:lnTo>
                    <a:pt x="0" y="28"/>
                  </a:lnTo>
                  <a:lnTo>
                    <a:pt x="27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890"/>
            <p:cNvSpPr/>
            <p:nvPr/>
          </p:nvSpPr>
          <p:spPr bwMode="auto">
            <a:xfrm>
              <a:off x="5516564" y="3987801"/>
              <a:ext cx="82550" cy="46038"/>
            </a:xfrm>
            <a:custGeom>
              <a:avLst/>
              <a:gdLst>
                <a:gd name="T0" fmla="*/ 0 w 52"/>
                <a:gd name="T1" fmla="*/ 15 h 29"/>
                <a:gd name="T2" fmla="*/ 25 w 52"/>
                <a:gd name="T3" fmla="*/ 29 h 29"/>
                <a:gd name="T4" fmla="*/ 52 w 52"/>
                <a:gd name="T5" fmla="*/ 15 h 29"/>
                <a:gd name="T6" fmla="*/ 25 w 52"/>
                <a:gd name="T7" fmla="*/ 0 h 29"/>
                <a:gd name="T8" fmla="*/ 0 w 5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891"/>
            <p:cNvSpPr/>
            <p:nvPr/>
          </p:nvSpPr>
          <p:spPr bwMode="auto">
            <a:xfrm>
              <a:off x="5540376" y="3900488"/>
              <a:ext cx="15875" cy="120650"/>
            </a:xfrm>
            <a:custGeom>
              <a:avLst/>
              <a:gdLst>
                <a:gd name="T0" fmla="*/ 0 w 10"/>
                <a:gd name="T1" fmla="*/ 0 h 76"/>
                <a:gd name="T2" fmla="*/ 0 w 10"/>
                <a:gd name="T3" fmla="*/ 70 h 76"/>
                <a:gd name="T4" fmla="*/ 10 w 10"/>
                <a:gd name="T5" fmla="*/ 76 h 76"/>
                <a:gd name="T6" fmla="*/ 10 w 10"/>
                <a:gd name="T7" fmla="*/ 6 h 76"/>
                <a:gd name="T8" fmla="*/ 0 w 1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0" y="0"/>
                  </a:moveTo>
                  <a:lnTo>
                    <a:pt x="0" y="70"/>
                  </a:lnTo>
                  <a:lnTo>
                    <a:pt x="10" y="7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892"/>
            <p:cNvSpPr/>
            <p:nvPr/>
          </p:nvSpPr>
          <p:spPr bwMode="auto">
            <a:xfrm>
              <a:off x="5556251" y="3900488"/>
              <a:ext cx="19050" cy="120650"/>
            </a:xfrm>
            <a:custGeom>
              <a:avLst/>
              <a:gdLst>
                <a:gd name="T0" fmla="*/ 0 w 12"/>
                <a:gd name="T1" fmla="*/ 6 h 76"/>
                <a:gd name="T2" fmla="*/ 0 w 12"/>
                <a:gd name="T3" fmla="*/ 76 h 76"/>
                <a:gd name="T4" fmla="*/ 12 w 12"/>
                <a:gd name="T5" fmla="*/ 70 h 76"/>
                <a:gd name="T6" fmla="*/ 12 w 12"/>
                <a:gd name="T7" fmla="*/ 0 h 76"/>
                <a:gd name="T8" fmla="*/ 0 w 12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6">
                  <a:moveTo>
                    <a:pt x="0" y="6"/>
                  </a:moveTo>
                  <a:lnTo>
                    <a:pt x="0" y="76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893"/>
            <p:cNvSpPr/>
            <p:nvPr/>
          </p:nvSpPr>
          <p:spPr bwMode="auto">
            <a:xfrm>
              <a:off x="5540376" y="3889376"/>
              <a:ext cx="34925" cy="20638"/>
            </a:xfrm>
            <a:custGeom>
              <a:avLst/>
              <a:gdLst>
                <a:gd name="T0" fmla="*/ 0 w 22"/>
                <a:gd name="T1" fmla="*/ 7 h 13"/>
                <a:gd name="T2" fmla="*/ 10 w 22"/>
                <a:gd name="T3" fmla="*/ 13 h 13"/>
                <a:gd name="T4" fmla="*/ 22 w 22"/>
                <a:gd name="T5" fmla="*/ 7 h 13"/>
                <a:gd name="T6" fmla="*/ 10 w 22"/>
                <a:gd name="T7" fmla="*/ 0 h 13"/>
                <a:gd name="T8" fmla="*/ 0 w 2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0" y="7"/>
                  </a:moveTo>
                  <a:lnTo>
                    <a:pt x="10" y="13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94"/>
            <p:cNvSpPr/>
            <p:nvPr/>
          </p:nvSpPr>
          <p:spPr bwMode="auto">
            <a:xfrm>
              <a:off x="5702301" y="3425826"/>
              <a:ext cx="236538" cy="192088"/>
            </a:xfrm>
            <a:custGeom>
              <a:avLst/>
              <a:gdLst>
                <a:gd name="T0" fmla="*/ 149 w 149"/>
                <a:gd name="T1" fmla="*/ 0 h 121"/>
                <a:gd name="T2" fmla="*/ 149 w 149"/>
                <a:gd name="T3" fmla="*/ 34 h 121"/>
                <a:gd name="T4" fmla="*/ 0 w 149"/>
                <a:gd name="T5" fmla="*/ 121 h 121"/>
                <a:gd name="T6" fmla="*/ 1 w 149"/>
                <a:gd name="T7" fmla="*/ 86 h 121"/>
                <a:gd name="T8" fmla="*/ 149 w 14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149" y="0"/>
                  </a:moveTo>
                  <a:lnTo>
                    <a:pt x="149" y="34"/>
                  </a:lnTo>
                  <a:lnTo>
                    <a:pt x="0" y="121"/>
                  </a:lnTo>
                  <a:lnTo>
                    <a:pt x="1" y="86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5" name="Freeform 895"/>
            <p:cNvSpPr/>
            <p:nvPr/>
          </p:nvSpPr>
          <p:spPr bwMode="auto">
            <a:xfrm>
              <a:off x="5537201" y="3467101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4 w 105"/>
                <a:gd name="T3" fmla="*/ 95 h 95"/>
                <a:gd name="T4" fmla="*/ 0 w 105"/>
                <a:gd name="T5" fmla="*/ 35 h 95"/>
                <a:gd name="T6" fmla="*/ 0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4" y="9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6" name="Freeform 896"/>
            <p:cNvSpPr/>
            <p:nvPr/>
          </p:nvSpPr>
          <p:spPr bwMode="auto">
            <a:xfrm>
              <a:off x="5537201" y="3328988"/>
              <a:ext cx="401638" cy="233363"/>
            </a:xfrm>
            <a:custGeom>
              <a:avLst/>
              <a:gdLst>
                <a:gd name="T0" fmla="*/ 253 w 253"/>
                <a:gd name="T1" fmla="*/ 61 h 147"/>
                <a:gd name="T2" fmla="*/ 105 w 253"/>
                <a:gd name="T3" fmla="*/ 147 h 147"/>
                <a:gd name="T4" fmla="*/ 0 w 253"/>
                <a:gd name="T5" fmla="*/ 87 h 147"/>
                <a:gd name="T6" fmla="*/ 149 w 253"/>
                <a:gd name="T7" fmla="*/ 0 h 147"/>
                <a:gd name="T8" fmla="*/ 253 w 253"/>
                <a:gd name="T9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1"/>
                  </a:moveTo>
                  <a:lnTo>
                    <a:pt x="105" y="147"/>
                  </a:lnTo>
                  <a:lnTo>
                    <a:pt x="0" y="87"/>
                  </a:lnTo>
                  <a:lnTo>
                    <a:pt x="149" y="0"/>
                  </a:lnTo>
                  <a:lnTo>
                    <a:pt x="25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897"/>
            <p:cNvSpPr/>
            <p:nvPr/>
          </p:nvSpPr>
          <p:spPr bwMode="auto">
            <a:xfrm>
              <a:off x="5710239" y="3260726"/>
              <a:ext cx="187325" cy="282575"/>
            </a:xfrm>
            <a:custGeom>
              <a:avLst/>
              <a:gdLst>
                <a:gd name="T0" fmla="*/ 118 w 118"/>
                <a:gd name="T1" fmla="*/ 0 h 178"/>
                <a:gd name="T2" fmla="*/ 118 w 118"/>
                <a:gd name="T3" fmla="*/ 109 h 178"/>
                <a:gd name="T4" fmla="*/ 0 w 118"/>
                <a:gd name="T5" fmla="*/ 178 h 178"/>
                <a:gd name="T6" fmla="*/ 0 w 118"/>
                <a:gd name="T7" fmla="*/ 68 h 178"/>
                <a:gd name="T8" fmla="*/ 118 w 118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8">
                  <a:moveTo>
                    <a:pt x="118" y="0"/>
                  </a:moveTo>
                  <a:lnTo>
                    <a:pt x="118" y="109"/>
                  </a:lnTo>
                  <a:lnTo>
                    <a:pt x="0" y="178"/>
                  </a:lnTo>
                  <a:lnTo>
                    <a:pt x="0" y="68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8" name="Freeform 898"/>
            <p:cNvSpPr/>
            <p:nvPr/>
          </p:nvSpPr>
          <p:spPr bwMode="auto">
            <a:xfrm>
              <a:off x="5578476" y="3292476"/>
              <a:ext cx="131763" cy="250825"/>
            </a:xfrm>
            <a:custGeom>
              <a:avLst/>
              <a:gdLst>
                <a:gd name="T0" fmla="*/ 83 w 83"/>
                <a:gd name="T1" fmla="*/ 48 h 158"/>
                <a:gd name="T2" fmla="*/ 83 w 83"/>
                <a:gd name="T3" fmla="*/ 158 h 158"/>
                <a:gd name="T4" fmla="*/ 0 w 83"/>
                <a:gd name="T5" fmla="*/ 110 h 158"/>
                <a:gd name="T6" fmla="*/ 0 w 83"/>
                <a:gd name="T7" fmla="*/ 0 h 158"/>
                <a:gd name="T8" fmla="*/ 83 w 83"/>
                <a:gd name="T9" fmla="*/ 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8">
                  <a:moveTo>
                    <a:pt x="83" y="48"/>
                  </a:moveTo>
                  <a:lnTo>
                    <a:pt x="83" y="158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9" name="Freeform 899"/>
            <p:cNvSpPr/>
            <p:nvPr/>
          </p:nvSpPr>
          <p:spPr bwMode="auto">
            <a:xfrm>
              <a:off x="5578476" y="3184526"/>
              <a:ext cx="319088" cy="184150"/>
            </a:xfrm>
            <a:custGeom>
              <a:avLst/>
              <a:gdLst>
                <a:gd name="T0" fmla="*/ 201 w 201"/>
                <a:gd name="T1" fmla="*/ 48 h 116"/>
                <a:gd name="T2" fmla="*/ 83 w 201"/>
                <a:gd name="T3" fmla="*/ 116 h 116"/>
                <a:gd name="T4" fmla="*/ 0 w 201"/>
                <a:gd name="T5" fmla="*/ 68 h 116"/>
                <a:gd name="T6" fmla="*/ 119 w 201"/>
                <a:gd name="T7" fmla="*/ 0 h 116"/>
                <a:gd name="T8" fmla="*/ 201 w 201"/>
                <a:gd name="T9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201" y="48"/>
                  </a:moveTo>
                  <a:lnTo>
                    <a:pt x="83" y="116"/>
                  </a:lnTo>
                  <a:lnTo>
                    <a:pt x="0" y="68"/>
                  </a:lnTo>
                  <a:lnTo>
                    <a:pt x="119" y="0"/>
                  </a:lnTo>
                  <a:lnTo>
                    <a:pt x="201" y="4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903"/>
            <p:cNvSpPr/>
            <p:nvPr/>
          </p:nvSpPr>
          <p:spPr bwMode="auto">
            <a:xfrm>
              <a:off x="5602289" y="4713288"/>
              <a:ext cx="381000" cy="220663"/>
            </a:xfrm>
            <a:custGeom>
              <a:avLst/>
              <a:gdLst>
                <a:gd name="T0" fmla="*/ 240 w 240"/>
                <a:gd name="T1" fmla="*/ 69 h 139"/>
                <a:gd name="T2" fmla="*/ 120 w 240"/>
                <a:gd name="T3" fmla="*/ 139 h 139"/>
                <a:gd name="T4" fmla="*/ 0 w 240"/>
                <a:gd name="T5" fmla="*/ 69 h 139"/>
                <a:gd name="T6" fmla="*/ 120 w 240"/>
                <a:gd name="T7" fmla="*/ 0 h 139"/>
                <a:gd name="T8" fmla="*/ 240 w 240"/>
                <a:gd name="T9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9">
                  <a:moveTo>
                    <a:pt x="240" y="69"/>
                  </a:moveTo>
                  <a:lnTo>
                    <a:pt x="120" y="139"/>
                  </a:lnTo>
                  <a:lnTo>
                    <a:pt x="0" y="69"/>
                  </a:lnTo>
                  <a:lnTo>
                    <a:pt x="120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904"/>
            <p:cNvSpPr/>
            <p:nvPr/>
          </p:nvSpPr>
          <p:spPr bwMode="auto">
            <a:xfrm>
              <a:off x="5792789" y="4543426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6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905"/>
            <p:cNvSpPr/>
            <p:nvPr/>
          </p:nvSpPr>
          <p:spPr bwMode="auto">
            <a:xfrm>
              <a:off x="5657851" y="45434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1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1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906"/>
            <p:cNvSpPr/>
            <p:nvPr/>
          </p:nvSpPr>
          <p:spPr bwMode="auto">
            <a:xfrm>
              <a:off x="5659439" y="44656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4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4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907"/>
            <p:cNvSpPr/>
            <p:nvPr/>
          </p:nvSpPr>
          <p:spPr bwMode="auto">
            <a:xfrm>
              <a:off x="5792789" y="4545013"/>
              <a:ext cx="169863" cy="130175"/>
            </a:xfrm>
            <a:custGeom>
              <a:avLst/>
              <a:gdLst>
                <a:gd name="T0" fmla="*/ 107 w 107"/>
                <a:gd name="T1" fmla="*/ 0 h 82"/>
                <a:gd name="T2" fmla="*/ 107 w 107"/>
                <a:gd name="T3" fmla="*/ 20 h 82"/>
                <a:gd name="T4" fmla="*/ 0 w 107"/>
                <a:gd name="T5" fmla="*/ 82 h 82"/>
                <a:gd name="T6" fmla="*/ 0 w 107"/>
                <a:gd name="T7" fmla="*/ 63 h 82"/>
                <a:gd name="T8" fmla="*/ 107 w 10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0"/>
                  </a:moveTo>
                  <a:lnTo>
                    <a:pt x="107" y="20"/>
                  </a:lnTo>
                  <a:lnTo>
                    <a:pt x="0" y="82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5" name="Freeform 908"/>
            <p:cNvSpPr/>
            <p:nvPr/>
          </p:nvSpPr>
          <p:spPr bwMode="auto">
            <a:xfrm>
              <a:off x="5621339" y="4545013"/>
              <a:ext cx="171450" cy="130175"/>
            </a:xfrm>
            <a:custGeom>
              <a:avLst/>
              <a:gdLst>
                <a:gd name="T0" fmla="*/ 108 w 108"/>
                <a:gd name="T1" fmla="*/ 63 h 82"/>
                <a:gd name="T2" fmla="*/ 108 w 108"/>
                <a:gd name="T3" fmla="*/ 82 h 82"/>
                <a:gd name="T4" fmla="*/ 0 w 108"/>
                <a:gd name="T5" fmla="*/ 20 h 82"/>
                <a:gd name="T6" fmla="*/ 0 w 108"/>
                <a:gd name="T7" fmla="*/ 0 h 82"/>
                <a:gd name="T8" fmla="*/ 108 w 108"/>
                <a:gd name="T9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2">
                  <a:moveTo>
                    <a:pt x="108" y="63"/>
                  </a:moveTo>
                  <a:lnTo>
                    <a:pt x="108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909"/>
            <p:cNvSpPr/>
            <p:nvPr/>
          </p:nvSpPr>
          <p:spPr bwMode="auto">
            <a:xfrm>
              <a:off x="5621339" y="4448176"/>
              <a:ext cx="341313" cy="196850"/>
            </a:xfrm>
            <a:custGeom>
              <a:avLst/>
              <a:gdLst>
                <a:gd name="T0" fmla="*/ 215 w 215"/>
                <a:gd name="T1" fmla="*/ 61 h 124"/>
                <a:gd name="T2" fmla="*/ 108 w 215"/>
                <a:gd name="T3" fmla="*/ 124 h 124"/>
                <a:gd name="T4" fmla="*/ 0 w 215"/>
                <a:gd name="T5" fmla="*/ 61 h 124"/>
                <a:gd name="T6" fmla="*/ 108 w 215"/>
                <a:gd name="T7" fmla="*/ 0 h 124"/>
                <a:gd name="T8" fmla="*/ 215 w 215"/>
                <a:gd name="T9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4">
                  <a:moveTo>
                    <a:pt x="215" y="61"/>
                  </a:moveTo>
                  <a:lnTo>
                    <a:pt x="108" y="124"/>
                  </a:lnTo>
                  <a:lnTo>
                    <a:pt x="0" y="61"/>
                  </a:lnTo>
                  <a:lnTo>
                    <a:pt x="108" y="0"/>
                  </a:lnTo>
                  <a:lnTo>
                    <a:pt x="215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910"/>
            <p:cNvSpPr/>
            <p:nvPr/>
          </p:nvSpPr>
          <p:spPr bwMode="auto">
            <a:xfrm>
              <a:off x="5792789" y="46386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9 h 81"/>
                <a:gd name="T4" fmla="*/ 0 w 107"/>
                <a:gd name="T5" fmla="*/ 81 h 81"/>
                <a:gd name="T6" fmla="*/ 0 w 107"/>
                <a:gd name="T7" fmla="*/ 63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" name="Freeform 911"/>
            <p:cNvSpPr/>
            <p:nvPr/>
          </p:nvSpPr>
          <p:spPr bwMode="auto">
            <a:xfrm>
              <a:off x="5621339" y="4638676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912"/>
            <p:cNvSpPr/>
            <p:nvPr/>
          </p:nvSpPr>
          <p:spPr bwMode="auto">
            <a:xfrm>
              <a:off x="5621339" y="4616451"/>
              <a:ext cx="171450" cy="122238"/>
            </a:xfrm>
            <a:custGeom>
              <a:avLst/>
              <a:gdLst>
                <a:gd name="T0" fmla="*/ 24 w 108"/>
                <a:gd name="T1" fmla="*/ 14 h 77"/>
                <a:gd name="T2" fmla="*/ 24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4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913"/>
            <p:cNvSpPr/>
            <p:nvPr/>
          </p:nvSpPr>
          <p:spPr bwMode="auto">
            <a:xfrm>
              <a:off x="5792789" y="4616451"/>
              <a:ext cx="169863" cy="122238"/>
            </a:xfrm>
            <a:custGeom>
              <a:avLst/>
              <a:gdLst>
                <a:gd name="T0" fmla="*/ 96 w 107"/>
                <a:gd name="T1" fmla="*/ 7 h 77"/>
                <a:gd name="T2" fmla="*/ 96 w 107"/>
                <a:gd name="T3" fmla="*/ 7 h 77"/>
                <a:gd name="T4" fmla="*/ 84 w 107"/>
                <a:gd name="T5" fmla="*/ 0 h 77"/>
                <a:gd name="T6" fmla="*/ 84 w 107"/>
                <a:gd name="T7" fmla="*/ 14 h 77"/>
                <a:gd name="T8" fmla="*/ 0 w 107"/>
                <a:gd name="T9" fmla="*/ 63 h 77"/>
                <a:gd name="T10" fmla="*/ 0 w 107"/>
                <a:gd name="T11" fmla="*/ 77 h 77"/>
                <a:gd name="T12" fmla="*/ 107 w 107"/>
                <a:gd name="T13" fmla="*/ 14 h 77"/>
                <a:gd name="T14" fmla="*/ 96 w 107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914"/>
            <p:cNvSpPr/>
            <p:nvPr/>
          </p:nvSpPr>
          <p:spPr bwMode="auto">
            <a:xfrm>
              <a:off x="5792789" y="47148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8 h 81"/>
                <a:gd name="T4" fmla="*/ 0 w 107"/>
                <a:gd name="T5" fmla="*/ 81 h 81"/>
                <a:gd name="T6" fmla="*/ 0 w 107"/>
                <a:gd name="T7" fmla="*/ 61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2" name="Freeform 915"/>
            <p:cNvSpPr/>
            <p:nvPr/>
          </p:nvSpPr>
          <p:spPr bwMode="auto">
            <a:xfrm>
              <a:off x="5621339" y="4714876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916"/>
            <p:cNvSpPr/>
            <p:nvPr/>
          </p:nvSpPr>
          <p:spPr bwMode="auto">
            <a:xfrm>
              <a:off x="5621339" y="4692651"/>
              <a:ext cx="171450" cy="119063"/>
            </a:xfrm>
            <a:custGeom>
              <a:avLst/>
              <a:gdLst>
                <a:gd name="T0" fmla="*/ 24 w 108"/>
                <a:gd name="T1" fmla="*/ 14 h 75"/>
                <a:gd name="T2" fmla="*/ 24 w 108"/>
                <a:gd name="T3" fmla="*/ 0 h 75"/>
                <a:gd name="T4" fmla="*/ 12 w 108"/>
                <a:gd name="T5" fmla="*/ 7 h 75"/>
                <a:gd name="T6" fmla="*/ 0 w 108"/>
                <a:gd name="T7" fmla="*/ 14 h 75"/>
                <a:gd name="T8" fmla="*/ 108 w 108"/>
                <a:gd name="T9" fmla="*/ 75 h 75"/>
                <a:gd name="T10" fmla="*/ 108 w 108"/>
                <a:gd name="T11" fmla="*/ 62 h 75"/>
                <a:gd name="T12" fmla="*/ 24 w 108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5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5"/>
                  </a:lnTo>
                  <a:lnTo>
                    <a:pt x="108" y="6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917"/>
            <p:cNvSpPr/>
            <p:nvPr/>
          </p:nvSpPr>
          <p:spPr bwMode="auto">
            <a:xfrm>
              <a:off x="5792789" y="4692651"/>
              <a:ext cx="169863" cy="119063"/>
            </a:xfrm>
            <a:custGeom>
              <a:avLst/>
              <a:gdLst>
                <a:gd name="T0" fmla="*/ 96 w 107"/>
                <a:gd name="T1" fmla="*/ 7 h 75"/>
                <a:gd name="T2" fmla="*/ 96 w 107"/>
                <a:gd name="T3" fmla="*/ 7 h 75"/>
                <a:gd name="T4" fmla="*/ 84 w 107"/>
                <a:gd name="T5" fmla="*/ 0 h 75"/>
                <a:gd name="T6" fmla="*/ 84 w 107"/>
                <a:gd name="T7" fmla="*/ 14 h 75"/>
                <a:gd name="T8" fmla="*/ 0 w 107"/>
                <a:gd name="T9" fmla="*/ 62 h 75"/>
                <a:gd name="T10" fmla="*/ 0 w 107"/>
                <a:gd name="T11" fmla="*/ 75 h 75"/>
                <a:gd name="T12" fmla="*/ 107 w 107"/>
                <a:gd name="T13" fmla="*/ 14 h 75"/>
                <a:gd name="T14" fmla="*/ 96 w 107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918"/>
            <p:cNvSpPr/>
            <p:nvPr/>
          </p:nvSpPr>
          <p:spPr bwMode="auto">
            <a:xfrm>
              <a:off x="5132389" y="4725988"/>
              <a:ext cx="381000" cy="219075"/>
            </a:xfrm>
            <a:custGeom>
              <a:avLst/>
              <a:gdLst>
                <a:gd name="T0" fmla="*/ 240 w 240"/>
                <a:gd name="T1" fmla="*/ 69 h 138"/>
                <a:gd name="T2" fmla="*/ 120 w 240"/>
                <a:gd name="T3" fmla="*/ 138 h 138"/>
                <a:gd name="T4" fmla="*/ 0 w 240"/>
                <a:gd name="T5" fmla="*/ 69 h 138"/>
                <a:gd name="T6" fmla="*/ 119 w 240"/>
                <a:gd name="T7" fmla="*/ 0 h 138"/>
                <a:gd name="T8" fmla="*/ 240 w 240"/>
                <a:gd name="T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69"/>
                  </a:moveTo>
                  <a:lnTo>
                    <a:pt x="120" y="138"/>
                  </a:lnTo>
                  <a:lnTo>
                    <a:pt x="0" y="69"/>
                  </a:lnTo>
                  <a:lnTo>
                    <a:pt x="119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919"/>
            <p:cNvSpPr/>
            <p:nvPr/>
          </p:nvSpPr>
          <p:spPr bwMode="auto">
            <a:xfrm>
              <a:off x="5322889" y="4556126"/>
              <a:ext cx="131763" cy="357188"/>
            </a:xfrm>
            <a:custGeom>
              <a:avLst/>
              <a:gdLst>
                <a:gd name="T0" fmla="*/ 83 w 83"/>
                <a:gd name="T1" fmla="*/ 0 h 225"/>
                <a:gd name="T2" fmla="*/ 83 w 83"/>
                <a:gd name="T3" fmla="*/ 176 h 225"/>
                <a:gd name="T4" fmla="*/ 0 w 83"/>
                <a:gd name="T5" fmla="*/ 225 h 225"/>
                <a:gd name="T6" fmla="*/ 0 w 83"/>
                <a:gd name="T7" fmla="*/ 49 h 225"/>
                <a:gd name="T8" fmla="*/ 83 w 8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0"/>
                  </a:moveTo>
                  <a:lnTo>
                    <a:pt x="83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920"/>
            <p:cNvSpPr/>
            <p:nvPr/>
          </p:nvSpPr>
          <p:spPr bwMode="auto">
            <a:xfrm>
              <a:off x="5187951" y="45561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0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921"/>
            <p:cNvSpPr/>
            <p:nvPr/>
          </p:nvSpPr>
          <p:spPr bwMode="auto">
            <a:xfrm>
              <a:off x="5187951" y="44783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5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5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922"/>
            <p:cNvSpPr/>
            <p:nvPr/>
          </p:nvSpPr>
          <p:spPr bwMode="auto">
            <a:xfrm>
              <a:off x="5322889" y="4557713"/>
              <a:ext cx="168275" cy="130175"/>
            </a:xfrm>
            <a:custGeom>
              <a:avLst/>
              <a:gdLst>
                <a:gd name="T0" fmla="*/ 106 w 106"/>
                <a:gd name="T1" fmla="*/ 0 h 82"/>
                <a:gd name="T2" fmla="*/ 106 w 106"/>
                <a:gd name="T3" fmla="*/ 20 h 82"/>
                <a:gd name="T4" fmla="*/ 0 w 106"/>
                <a:gd name="T5" fmla="*/ 82 h 82"/>
                <a:gd name="T6" fmla="*/ 0 w 106"/>
                <a:gd name="T7" fmla="*/ 62 h 82"/>
                <a:gd name="T8" fmla="*/ 106 w 10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2">
                  <a:moveTo>
                    <a:pt x="106" y="0"/>
                  </a:moveTo>
                  <a:lnTo>
                    <a:pt x="106" y="20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0" name="Freeform 923"/>
            <p:cNvSpPr/>
            <p:nvPr/>
          </p:nvSpPr>
          <p:spPr bwMode="auto">
            <a:xfrm>
              <a:off x="5153026" y="4557713"/>
              <a:ext cx="169863" cy="130175"/>
            </a:xfrm>
            <a:custGeom>
              <a:avLst/>
              <a:gdLst>
                <a:gd name="T0" fmla="*/ 107 w 107"/>
                <a:gd name="T1" fmla="*/ 62 h 82"/>
                <a:gd name="T2" fmla="*/ 107 w 107"/>
                <a:gd name="T3" fmla="*/ 82 h 82"/>
                <a:gd name="T4" fmla="*/ 0 w 107"/>
                <a:gd name="T5" fmla="*/ 20 h 82"/>
                <a:gd name="T6" fmla="*/ 0 w 107"/>
                <a:gd name="T7" fmla="*/ 0 h 82"/>
                <a:gd name="T8" fmla="*/ 107 w 107"/>
                <a:gd name="T9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62"/>
                  </a:moveTo>
                  <a:lnTo>
                    <a:pt x="107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924"/>
            <p:cNvSpPr/>
            <p:nvPr/>
          </p:nvSpPr>
          <p:spPr bwMode="auto">
            <a:xfrm>
              <a:off x="5153026" y="4460876"/>
              <a:ext cx="338138" cy="195263"/>
            </a:xfrm>
            <a:custGeom>
              <a:avLst/>
              <a:gdLst>
                <a:gd name="T0" fmla="*/ 213 w 213"/>
                <a:gd name="T1" fmla="*/ 61 h 123"/>
                <a:gd name="T2" fmla="*/ 107 w 213"/>
                <a:gd name="T3" fmla="*/ 123 h 123"/>
                <a:gd name="T4" fmla="*/ 0 w 213"/>
                <a:gd name="T5" fmla="*/ 61 h 123"/>
                <a:gd name="T6" fmla="*/ 106 w 213"/>
                <a:gd name="T7" fmla="*/ 0 h 123"/>
                <a:gd name="T8" fmla="*/ 213 w 213"/>
                <a:gd name="T9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3">
                  <a:moveTo>
                    <a:pt x="213" y="61"/>
                  </a:moveTo>
                  <a:lnTo>
                    <a:pt x="107" y="123"/>
                  </a:lnTo>
                  <a:lnTo>
                    <a:pt x="0" y="61"/>
                  </a:lnTo>
                  <a:lnTo>
                    <a:pt x="106" y="0"/>
                  </a:lnTo>
                  <a:lnTo>
                    <a:pt x="21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925"/>
            <p:cNvSpPr/>
            <p:nvPr/>
          </p:nvSpPr>
          <p:spPr bwMode="auto">
            <a:xfrm>
              <a:off x="5322889" y="46513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3" name="Freeform 926"/>
            <p:cNvSpPr/>
            <p:nvPr/>
          </p:nvSpPr>
          <p:spPr bwMode="auto">
            <a:xfrm>
              <a:off x="5153026" y="46513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9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927"/>
            <p:cNvSpPr/>
            <p:nvPr/>
          </p:nvSpPr>
          <p:spPr bwMode="auto">
            <a:xfrm>
              <a:off x="5153026" y="4629151"/>
              <a:ext cx="169863" cy="119063"/>
            </a:xfrm>
            <a:custGeom>
              <a:avLst/>
              <a:gdLst>
                <a:gd name="T0" fmla="*/ 22 w 107"/>
                <a:gd name="T1" fmla="*/ 14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3 h 75"/>
                <a:gd name="T12" fmla="*/ 22 w 107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4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928"/>
            <p:cNvSpPr/>
            <p:nvPr/>
          </p:nvSpPr>
          <p:spPr bwMode="auto">
            <a:xfrm>
              <a:off x="5322889" y="46291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3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929"/>
            <p:cNvSpPr/>
            <p:nvPr/>
          </p:nvSpPr>
          <p:spPr bwMode="auto">
            <a:xfrm>
              <a:off x="5322889" y="47275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7" name="Freeform 930"/>
            <p:cNvSpPr/>
            <p:nvPr/>
          </p:nvSpPr>
          <p:spPr bwMode="auto">
            <a:xfrm>
              <a:off x="5153026" y="47275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8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931"/>
            <p:cNvSpPr/>
            <p:nvPr/>
          </p:nvSpPr>
          <p:spPr bwMode="auto">
            <a:xfrm>
              <a:off x="5153026" y="4705351"/>
              <a:ext cx="169863" cy="119063"/>
            </a:xfrm>
            <a:custGeom>
              <a:avLst/>
              <a:gdLst>
                <a:gd name="T0" fmla="*/ 22 w 107"/>
                <a:gd name="T1" fmla="*/ 13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2 h 75"/>
                <a:gd name="T12" fmla="*/ 22 w 107"/>
                <a:gd name="T1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3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2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932"/>
            <p:cNvSpPr/>
            <p:nvPr/>
          </p:nvSpPr>
          <p:spPr bwMode="auto">
            <a:xfrm>
              <a:off x="5322889" y="47053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2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933"/>
            <p:cNvSpPr/>
            <p:nvPr/>
          </p:nvSpPr>
          <p:spPr bwMode="auto">
            <a:xfrm>
              <a:off x="5534092" y="4878388"/>
              <a:ext cx="49213" cy="136525"/>
            </a:xfrm>
            <a:custGeom>
              <a:avLst/>
              <a:gdLst>
                <a:gd name="T0" fmla="*/ 0 w 31"/>
                <a:gd name="T1" fmla="*/ 0 h 86"/>
                <a:gd name="T2" fmla="*/ 0 w 31"/>
                <a:gd name="T3" fmla="*/ 86 h 86"/>
                <a:gd name="T4" fmla="*/ 31 w 31"/>
                <a:gd name="T5" fmla="*/ 69 h 86"/>
                <a:gd name="T6" fmla="*/ 0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0" y="0"/>
                  </a:moveTo>
                  <a:lnTo>
                    <a:pt x="0" y="86"/>
                  </a:lnTo>
                  <a:lnTo>
                    <a:pt x="31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934"/>
            <p:cNvSpPr/>
            <p:nvPr/>
          </p:nvSpPr>
          <p:spPr bwMode="auto">
            <a:xfrm>
              <a:off x="5484880" y="4878388"/>
              <a:ext cx="49213" cy="136525"/>
            </a:xfrm>
            <a:custGeom>
              <a:avLst/>
              <a:gdLst>
                <a:gd name="T0" fmla="*/ 31 w 31"/>
                <a:gd name="T1" fmla="*/ 0 h 86"/>
                <a:gd name="T2" fmla="*/ 31 w 31"/>
                <a:gd name="T3" fmla="*/ 86 h 86"/>
                <a:gd name="T4" fmla="*/ 0 w 31"/>
                <a:gd name="T5" fmla="*/ 69 h 86"/>
                <a:gd name="T6" fmla="*/ 31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31" y="0"/>
                  </a:moveTo>
                  <a:lnTo>
                    <a:pt x="31" y="86"/>
                  </a:lnTo>
                  <a:lnTo>
                    <a:pt x="0" y="6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939"/>
            <p:cNvSpPr/>
            <p:nvPr/>
          </p:nvSpPr>
          <p:spPr bwMode="auto">
            <a:xfrm>
              <a:off x="5051426" y="4410076"/>
              <a:ext cx="236538" cy="193675"/>
            </a:xfrm>
            <a:custGeom>
              <a:avLst/>
              <a:gdLst>
                <a:gd name="T0" fmla="*/ 149 w 149"/>
                <a:gd name="T1" fmla="*/ 0 h 122"/>
                <a:gd name="T2" fmla="*/ 148 w 149"/>
                <a:gd name="T3" fmla="*/ 35 h 122"/>
                <a:gd name="T4" fmla="*/ 0 w 149"/>
                <a:gd name="T5" fmla="*/ 122 h 122"/>
                <a:gd name="T6" fmla="*/ 0 w 149"/>
                <a:gd name="T7" fmla="*/ 87 h 122"/>
                <a:gd name="T8" fmla="*/ 149 w 14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149" y="0"/>
                  </a:moveTo>
                  <a:lnTo>
                    <a:pt x="148" y="35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3" name="Freeform 940"/>
            <p:cNvSpPr/>
            <p:nvPr/>
          </p:nvSpPr>
          <p:spPr bwMode="auto">
            <a:xfrm>
              <a:off x="4884739" y="4452938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5 w 105"/>
                <a:gd name="T3" fmla="*/ 95 h 95"/>
                <a:gd name="T4" fmla="*/ 0 w 105"/>
                <a:gd name="T5" fmla="*/ 34 h 95"/>
                <a:gd name="T6" fmla="*/ 1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5" y="95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4" name="Freeform 941"/>
            <p:cNvSpPr/>
            <p:nvPr/>
          </p:nvSpPr>
          <p:spPr bwMode="auto">
            <a:xfrm>
              <a:off x="4886326" y="4314826"/>
              <a:ext cx="401638" cy="233363"/>
            </a:xfrm>
            <a:custGeom>
              <a:avLst/>
              <a:gdLst>
                <a:gd name="T0" fmla="*/ 253 w 253"/>
                <a:gd name="T1" fmla="*/ 60 h 147"/>
                <a:gd name="T2" fmla="*/ 104 w 253"/>
                <a:gd name="T3" fmla="*/ 147 h 147"/>
                <a:gd name="T4" fmla="*/ 0 w 253"/>
                <a:gd name="T5" fmla="*/ 87 h 147"/>
                <a:gd name="T6" fmla="*/ 148 w 253"/>
                <a:gd name="T7" fmla="*/ 0 h 147"/>
                <a:gd name="T8" fmla="*/ 253 w 253"/>
                <a:gd name="T9" fmla="*/ 6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0"/>
                  </a:moveTo>
                  <a:lnTo>
                    <a:pt x="104" y="147"/>
                  </a:lnTo>
                  <a:lnTo>
                    <a:pt x="0" y="87"/>
                  </a:lnTo>
                  <a:lnTo>
                    <a:pt x="148" y="0"/>
                  </a:lnTo>
                  <a:lnTo>
                    <a:pt x="253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942"/>
            <p:cNvSpPr/>
            <p:nvPr/>
          </p:nvSpPr>
          <p:spPr bwMode="auto">
            <a:xfrm>
              <a:off x="5057776" y="4244976"/>
              <a:ext cx="187325" cy="284163"/>
            </a:xfrm>
            <a:custGeom>
              <a:avLst/>
              <a:gdLst>
                <a:gd name="T0" fmla="*/ 118 w 118"/>
                <a:gd name="T1" fmla="*/ 0 h 179"/>
                <a:gd name="T2" fmla="*/ 118 w 118"/>
                <a:gd name="T3" fmla="*/ 111 h 179"/>
                <a:gd name="T4" fmla="*/ 0 w 118"/>
                <a:gd name="T5" fmla="*/ 179 h 179"/>
                <a:gd name="T6" fmla="*/ 0 w 118"/>
                <a:gd name="T7" fmla="*/ 70 h 179"/>
                <a:gd name="T8" fmla="*/ 118 w 11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9">
                  <a:moveTo>
                    <a:pt x="118" y="0"/>
                  </a:moveTo>
                  <a:lnTo>
                    <a:pt x="118" y="111"/>
                  </a:lnTo>
                  <a:lnTo>
                    <a:pt x="0" y="179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6" name="Freeform 943"/>
            <p:cNvSpPr/>
            <p:nvPr/>
          </p:nvSpPr>
          <p:spPr bwMode="auto">
            <a:xfrm>
              <a:off x="4926014" y="4279901"/>
              <a:ext cx="131763" cy="249238"/>
            </a:xfrm>
            <a:custGeom>
              <a:avLst/>
              <a:gdLst>
                <a:gd name="T0" fmla="*/ 83 w 83"/>
                <a:gd name="T1" fmla="*/ 48 h 157"/>
                <a:gd name="T2" fmla="*/ 83 w 83"/>
                <a:gd name="T3" fmla="*/ 157 h 157"/>
                <a:gd name="T4" fmla="*/ 0 w 83"/>
                <a:gd name="T5" fmla="*/ 109 h 157"/>
                <a:gd name="T6" fmla="*/ 1 w 83"/>
                <a:gd name="T7" fmla="*/ 0 h 157"/>
                <a:gd name="T8" fmla="*/ 83 w 83"/>
                <a:gd name="T9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7">
                  <a:moveTo>
                    <a:pt x="83" y="48"/>
                  </a:moveTo>
                  <a:lnTo>
                    <a:pt x="83" y="157"/>
                  </a:lnTo>
                  <a:lnTo>
                    <a:pt x="0" y="109"/>
                  </a:lnTo>
                  <a:lnTo>
                    <a:pt x="1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7" name="Freeform 944"/>
            <p:cNvSpPr/>
            <p:nvPr/>
          </p:nvSpPr>
          <p:spPr bwMode="auto">
            <a:xfrm>
              <a:off x="4927601" y="4170363"/>
              <a:ext cx="317500" cy="185738"/>
            </a:xfrm>
            <a:custGeom>
              <a:avLst/>
              <a:gdLst>
                <a:gd name="T0" fmla="*/ 200 w 200"/>
                <a:gd name="T1" fmla="*/ 47 h 117"/>
                <a:gd name="T2" fmla="*/ 82 w 200"/>
                <a:gd name="T3" fmla="*/ 117 h 117"/>
                <a:gd name="T4" fmla="*/ 0 w 200"/>
                <a:gd name="T5" fmla="*/ 69 h 117"/>
                <a:gd name="T6" fmla="*/ 118 w 200"/>
                <a:gd name="T7" fmla="*/ 0 h 117"/>
                <a:gd name="T8" fmla="*/ 200 w 200"/>
                <a:gd name="T9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7">
                  <a:moveTo>
                    <a:pt x="200" y="47"/>
                  </a:moveTo>
                  <a:lnTo>
                    <a:pt x="82" y="117"/>
                  </a:lnTo>
                  <a:lnTo>
                    <a:pt x="0" y="69"/>
                  </a:lnTo>
                  <a:lnTo>
                    <a:pt x="118" y="0"/>
                  </a:lnTo>
                  <a:lnTo>
                    <a:pt x="200" y="4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945"/>
            <p:cNvSpPr/>
            <p:nvPr/>
          </p:nvSpPr>
          <p:spPr bwMode="auto">
            <a:xfrm>
              <a:off x="5140326" y="421163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1 h 40"/>
                <a:gd name="T4" fmla="*/ 0 w 34"/>
                <a:gd name="T5" fmla="*/ 40 h 40"/>
                <a:gd name="T6" fmla="*/ 0 w 34"/>
                <a:gd name="T7" fmla="*/ 20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946"/>
            <p:cNvSpPr/>
            <p:nvPr/>
          </p:nvSpPr>
          <p:spPr bwMode="auto">
            <a:xfrm>
              <a:off x="5083176" y="4210051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947"/>
            <p:cNvSpPr/>
            <p:nvPr/>
          </p:nvSpPr>
          <p:spPr bwMode="auto">
            <a:xfrm>
              <a:off x="5083176" y="4179888"/>
              <a:ext cx="111125" cy="63500"/>
            </a:xfrm>
            <a:custGeom>
              <a:avLst/>
              <a:gdLst>
                <a:gd name="T0" fmla="*/ 70 w 70"/>
                <a:gd name="T1" fmla="*/ 20 h 40"/>
                <a:gd name="T2" fmla="*/ 36 w 70"/>
                <a:gd name="T3" fmla="*/ 40 h 40"/>
                <a:gd name="T4" fmla="*/ 0 w 70"/>
                <a:gd name="T5" fmla="*/ 20 h 40"/>
                <a:gd name="T6" fmla="*/ 36 w 70"/>
                <a:gd name="T7" fmla="*/ 0 h 40"/>
                <a:gd name="T8" fmla="*/ 70 w 7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0">
                  <a:moveTo>
                    <a:pt x="70" y="20"/>
                  </a:moveTo>
                  <a:lnTo>
                    <a:pt x="36" y="40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950"/>
            <p:cNvSpPr/>
            <p:nvPr/>
          </p:nvSpPr>
          <p:spPr bwMode="auto">
            <a:xfrm>
              <a:off x="5905189" y="4872039"/>
              <a:ext cx="73025" cy="198438"/>
            </a:xfrm>
            <a:custGeom>
              <a:avLst/>
              <a:gdLst>
                <a:gd name="T0" fmla="*/ 0 w 46"/>
                <a:gd name="T1" fmla="*/ 0 h 125"/>
                <a:gd name="T2" fmla="*/ 0 w 46"/>
                <a:gd name="T3" fmla="*/ 125 h 125"/>
                <a:gd name="T4" fmla="*/ 46 w 46"/>
                <a:gd name="T5" fmla="*/ 99 h 125"/>
                <a:gd name="T6" fmla="*/ 0 w 46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25">
                  <a:moveTo>
                    <a:pt x="0" y="0"/>
                  </a:moveTo>
                  <a:lnTo>
                    <a:pt x="0" y="125"/>
                  </a:lnTo>
                  <a:lnTo>
                    <a:pt x="4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951"/>
            <p:cNvSpPr/>
            <p:nvPr/>
          </p:nvSpPr>
          <p:spPr bwMode="auto">
            <a:xfrm>
              <a:off x="5833751" y="4872039"/>
              <a:ext cx="71438" cy="198438"/>
            </a:xfrm>
            <a:custGeom>
              <a:avLst/>
              <a:gdLst>
                <a:gd name="T0" fmla="*/ 45 w 45"/>
                <a:gd name="T1" fmla="*/ 0 h 125"/>
                <a:gd name="T2" fmla="*/ 45 w 45"/>
                <a:gd name="T3" fmla="*/ 125 h 125"/>
                <a:gd name="T4" fmla="*/ 0 w 45"/>
                <a:gd name="T5" fmla="*/ 99 h 125"/>
                <a:gd name="T6" fmla="*/ 45 w 4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25">
                  <a:moveTo>
                    <a:pt x="45" y="0"/>
                  </a:moveTo>
                  <a:lnTo>
                    <a:pt x="45" y="125"/>
                  </a:lnTo>
                  <a:lnTo>
                    <a:pt x="0" y="9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任意多边形: 形状 392"/>
            <p:cNvSpPr>
              <a:spLocks noChangeArrowheads="1"/>
            </p:cNvSpPr>
            <p:nvPr/>
          </p:nvSpPr>
          <p:spPr bwMode="auto">
            <a:xfrm>
              <a:off x="5857876" y="649968"/>
              <a:ext cx="1025525" cy="715283"/>
            </a:xfrm>
            <a:custGeom>
              <a:avLst/>
              <a:gdLst>
                <a:gd name="connsiteX0" fmla="*/ 508794 w 1025525"/>
                <a:gd name="connsiteY0" fmla="*/ 283483 h 715283"/>
                <a:gd name="connsiteX1" fmla="*/ 582613 w 1025525"/>
                <a:gd name="connsiteY1" fmla="*/ 357302 h 715283"/>
                <a:gd name="connsiteX2" fmla="*/ 508794 w 1025525"/>
                <a:gd name="connsiteY2" fmla="*/ 431121 h 715283"/>
                <a:gd name="connsiteX3" fmla="*/ 434975 w 1025525"/>
                <a:gd name="connsiteY3" fmla="*/ 357302 h 715283"/>
                <a:gd name="connsiteX4" fmla="*/ 508794 w 1025525"/>
                <a:gd name="connsiteY4" fmla="*/ 283483 h 715283"/>
                <a:gd name="connsiteX5" fmla="*/ 660102 w 1025525"/>
                <a:gd name="connsiteY5" fmla="*/ 208179 h 715283"/>
                <a:gd name="connsiteX6" fmla="*/ 765176 w 1025525"/>
                <a:gd name="connsiteY6" fmla="*/ 356732 h 715283"/>
                <a:gd name="connsiteX7" fmla="*/ 660102 w 1025525"/>
                <a:gd name="connsiteY7" fmla="*/ 507096 h 715283"/>
                <a:gd name="connsiteX8" fmla="*/ 649232 w 1025525"/>
                <a:gd name="connsiteY8" fmla="*/ 508908 h 715283"/>
                <a:gd name="connsiteX9" fmla="*/ 618435 w 1025525"/>
                <a:gd name="connsiteY9" fmla="*/ 487169 h 715283"/>
                <a:gd name="connsiteX10" fmla="*/ 638363 w 1025525"/>
                <a:gd name="connsiteY10" fmla="*/ 445501 h 715283"/>
                <a:gd name="connsiteX11" fmla="*/ 699958 w 1025525"/>
                <a:gd name="connsiteY11" fmla="*/ 356732 h 715283"/>
                <a:gd name="connsiteX12" fmla="*/ 638363 w 1025525"/>
                <a:gd name="connsiteY12" fmla="*/ 269774 h 715283"/>
                <a:gd name="connsiteX13" fmla="*/ 618435 w 1025525"/>
                <a:gd name="connsiteY13" fmla="*/ 228107 h 715283"/>
                <a:gd name="connsiteX14" fmla="*/ 660102 w 1025525"/>
                <a:gd name="connsiteY14" fmla="*/ 208179 h 715283"/>
                <a:gd name="connsiteX15" fmla="*/ 365578 w 1025525"/>
                <a:gd name="connsiteY15" fmla="*/ 208179 h 715283"/>
                <a:gd name="connsiteX16" fmla="*/ 407307 w 1025525"/>
                <a:gd name="connsiteY16" fmla="*/ 228107 h 715283"/>
                <a:gd name="connsiteX17" fmla="*/ 387350 w 1025525"/>
                <a:gd name="connsiteY17" fmla="*/ 269774 h 715283"/>
                <a:gd name="connsiteX18" fmla="*/ 325664 w 1025525"/>
                <a:gd name="connsiteY18" fmla="*/ 356732 h 715283"/>
                <a:gd name="connsiteX19" fmla="*/ 387350 w 1025525"/>
                <a:gd name="connsiteY19" fmla="*/ 445501 h 715283"/>
                <a:gd name="connsiteX20" fmla="*/ 407307 w 1025525"/>
                <a:gd name="connsiteY20" fmla="*/ 487169 h 715283"/>
                <a:gd name="connsiteX21" fmla="*/ 376464 w 1025525"/>
                <a:gd name="connsiteY21" fmla="*/ 508908 h 715283"/>
                <a:gd name="connsiteX22" fmla="*/ 365578 w 1025525"/>
                <a:gd name="connsiteY22" fmla="*/ 507096 h 715283"/>
                <a:gd name="connsiteX23" fmla="*/ 260350 w 1025525"/>
                <a:gd name="connsiteY23" fmla="*/ 356732 h 715283"/>
                <a:gd name="connsiteX24" fmla="*/ 365578 w 1025525"/>
                <a:gd name="connsiteY24" fmla="*/ 208179 h 715283"/>
                <a:gd name="connsiteX25" fmla="*/ 736043 w 1025525"/>
                <a:gd name="connsiteY25" fmla="*/ 131760 h 715283"/>
                <a:gd name="connsiteX26" fmla="*/ 895350 w 1025525"/>
                <a:gd name="connsiteY26" fmla="*/ 356621 h 715283"/>
                <a:gd name="connsiteX27" fmla="*/ 736043 w 1025525"/>
                <a:gd name="connsiteY27" fmla="*/ 583295 h 715283"/>
                <a:gd name="connsiteX28" fmla="*/ 725181 w 1025525"/>
                <a:gd name="connsiteY28" fmla="*/ 585108 h 715283"/>
                <a:gd name="connsiteX29" fmla="*/ 694406 w 1025525"/>
                <a:gd name="connsiteY29" fmla="*/ 563347 h 715283"/>
                <a:gd name="connsiteX30" fmla="*/ 714320 w 1025525"/>
                <a:gd name="connsiteY30" fmla="*/ 521639 h 715283"/>
                <a:gd name="connsiteX31" fmla="*/ 830179 w 1025525"/>
                <a:gd name="connsiteY31" fmla="*/ 356621 h 715283"/>
                <a:gd name="connsiteX32" fmla="*/ 714320 w 1025525"/>
                <a:gd name="connsiteY32" fmla="*/ 193415 h 715283"/>
                <a:gd name="connsiteX33" fmla="*/ 694406 w 1025525"/>
                <a:gd name="connsiteY33" fmla="*/ 151707 h 715283"/>
                <a:gd name="connsiteX34" fmla="*/ 736043 w 1025525"/>
                <a:gd name="connsiteY34" fmla="*/ 131760 h 715283"/>
                <a:gd name="connsiteX35" fmla="*/ 287725 w 1025525"/>
                <a:gd name="connsiteY35" fmla="*/ 131760 h 715283"/>
                <a:gd name="connsiteX36" fmla="*/ 329317 w 1025525"/>
                <a:gd name="connsiteY36" fmla="*/ 151707 h 715283"/>
                <a:gd name="connsiteX37" fmla="*/ 309425 w 1025525"/>
                <a:gd name="connsiteY37" fmla="*/ 193415 h 715283"/>
                <a:gd name="connsiteX38" fmla="*/ 193689 w 1025525"/>
                <a:gd name="connsiteY38" fmla="*/ 356621 h 715283"/>
                <a:gd name="connsiteX39" fmla="*/ 309425 w 1025525"/>
                <a:gd name="connsiteY39" fmla="*/ 521639 h 715283"/>
                <a:gd name="connsiteX40" fmla="*/ 329317 w 1025525"/>
                <a:gd name="connsiteY40" fmla="*/ 563347 h 715283"/>
                <a:gd name="connsiteX41" fmla="*/ 298575 w 1025525"/>
                <a:gd name="connsiteY41" fmla="*/ 585108 h 715283"/>
                <a:gd name="connsiteX42" fmla="*/ 287725 w 1025525"/>
                <a:gd name="connsiteY42" fmla="*/ 583295 h 715283"/>
                <a:gd name="connsiteX43" fmla="*/ 128588 w 1025525"/>
                <a:gd name="connsiteY43" fmla="*/ 356621 h 715283"/>
                <a:gd name="connsiteX44" fmla="*/ 287725 w 1025525"/>
                <a:gd name="connsiteY44" fmla="*/ 131760 h 715283"/>
                <a:gd name="connsiteX45" fmla="*/ 774104 w 1025525"/>
                <a:gd name="connsiteY45" fmla="*/ 1579 h 715283"/>
                <a:gd name="connsiteX46" fmla="*/ 1025525 w 1025525"/>
                <a:gd name="connsiteY46" fmla="*/ 356620 h 715283"/>
                <a:gd name="connsiteX47" fmla="*/ 774104 w 1025525"/>
                <a:gd name="connsiteY47" fmla="*/ 713472 h 715283"/>
                <a:gd name="connsiteX48" fmla="*/ 763251 w 1025525"/>
                <a:gd name="connsiteY48" fmla="*/ 715283 h 715283"/>
                <a:gd name="connsiteX49" fmla="*/ 732502 w 1025525"/>
                <a:gd name="connsiteY49" fmla="*/ 693546 h 715283"/>
                <a:gd name="connsiteX50" fmla="*/ 752398 w 1025525"/>
                <a:gd name="connsiteY50" fmla="*/ 651883 h 715283"/>
                <a:gd name="connsiteX51" fmla="*/ 960409 w 1025525"/>
                <a:gd name="connsiteY51" fmla="*/ 356620 h 715283"/>
                <a:gd name="connsiteX52" fmla="*/ 752398 w 1025525"/>
                <a:gd name="connsiteY52" fmla="*/ 63168 h 715283"/>
                <a:gd name="connsiteX53" fmla="*/ 732502 w 1025525"/>
                <a:gd name="connsiteY53" fmla="*/ 21505 h 715283"/>
                <a:gd name="connsiteX54" fmla="*/ 774104 w 1025525"/>
                <a:gd name="connsiteY54" fmla="*/ 1579 h 715283"/>
                <a:gd name="connsiteX55" fmla="*/ 249612 w 1025525"/>
                <a:gd name="connsiteY55" fmla="*/ 1579 h 715283"/>
                <a:gd name="connsiteX56" fmla="*/ 291215 w 1025525"/>
                <a:gd name="connsiteY56" fmla="*/ 21505 h 715283"/>
                <a:gd name="connsiteX57" fmla="*/ 271318 w 1025525"/>
                <a:gd name="connsiteY57" fmla="*/ 63168 h 715283"/>
                <a:gd name="connsiteX58" fmla="*/ 65116 w 1025525"/>
                <a:gd name="connsiteY58" fmla="*/ 356620 h 715283"/>
                <a:gd name="connsiteX59" fmla="*/ 271318 w 1025525"/>
                <a:gd name="connsiteY59" fmla="*/ 651883 h 715283"/>
                <a:gd name="connsiteX60" fmla="*/ 291215 w 1025525"/>
                <a:gd name="connsiteY60" fmla="*/ 693546 h 715283"/>
                <a:gd name="connsiteX61" fmla="*/ 260465 w 1025525"/>
                <a:gd name="connsiteY61" fmla="*/ 715283 h 715283"/>
                <a:gd name="connsiteX62" fmla="*/ 249612 w 1025525"/>
                <a:gd name="connsiteY62" fmla="*/ 713472 h 715283"/>
                <a:gd name="connsiteX63" fmla="*/ 0 w 1025525"/>
                <a:gd name="connsiteY63" fmla="*/ 356620 h 715283"/>
                <a:gd name="connsiteX64" fmla="*/ 249612 w 1025525"/>
                <a:gd name="connsiteY64" fmla="*/ 1579 h 7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25525" h="715283">
                  <a:moveTo>
                    <a:pt x="508794" y="283483"/>
                  </a:moveTo>
                  <a:cubicBezTo>
                    <a:pt x="549563" y="283483"/>
                    <a:pt x="582613" y="316533"/>
                    <a:pt x="582613" y="357302"/>
                  </a:cubicBezTo>
                  <a:cubicBezTo>
                    <a:pt x="582613" y="398071"/>
                    <a:pt x="549563" y="431121"/>
                    <a:pt x="508794" y="431121"/>
                  </a:cubicBezTo>
                  <a:cubicBezTo>
                    <a:pt x="468025" y="431121"/>
                    <a:pt x="434975" y="398071"/>
                    <a:pt x="434975" y="357302"/>
                  </a:cubicBezTo>
                  <a:cubicBezTo>
                    <a:pt x="434975" y="316533"/>
                    <a:pt x="468025" y="283483"/>
                    <a:pt x="508794" y="283483"/>
                  </a:cubicBezTo>
                  <a:close/>
                  <a:moveTo>
                    <a:pt x="660102" y="208179"/>
                  </a:moveTo>
                  <a:cubicBezTo>
                    <a:pt x="723509" y="229919"/>
                    <a:pt x="765176" y="289702"/>
                    <a:pt x="765176" y="356732"/>
                  </a:cubicBezTo>
                  <a:cubicBezTo>
                    <a:pt x="765176" y="425574"/>
                    <a:pt x="723509" y="485357"/>
                    <a:pt x="660102" y="507096"/>
                  </a:cubicBezTo>
                  <a:cubicBezTo>
                    <a:pt x="656479" y="508908"/>
                    <a:pt x="652856" y="508908"/>
                    <a:pt x="649232" y="508908"/>
                  </a:cubicBezTo>
                  <a:cubicBezTo>
                    <a:pt x="634739" y="508908"/>
                    <a:pt x="622058" y="501662"/>
                    <a:pt x="618435" y="487169"/>
                  </a:cubicBezTo>
                  <a:cubicBezTo>
                    <a:pt x="611188" y="470864"/>
                    <a:pt x="620246" y="452748"/>
                    <a:pt x="638363" y="445501"/>
                  </a:cubicBezTo>
                  <a:cubicBezTo>
                    <a:pt x="674595" y="432820"/>
                    <a:pt x="699958" y="396588"/>
                    <a:pt x="699958" y="356732"/>
                  </a:cubicBezTo>
                  <a:cubicBezTo>
                    <a:pt x="699958" y="318688"/>
                    <a:pt x="674595" y="282456"/>
                    <a:pt x="638363" y="269774"/>
                  </a:cubicBezTo>
                  <a:cubicBezTo>
                    <a:pt x="620246" y="262528"/>
                    <a:pt x="611188" y="244412"/>
                    <a:pt x="618435" y="228107"/>
                  </a:cubicBezTo>
                  <a:cubicBezTo>
                    <a:pt x="623870" y="209991"/>
                    <a:pt x="641986" y="200933"/>
                    <a:pt x="660102" y="208179"/>
                  </a:cubicBezTo>
                  <a:close/>
                  <a:moveTo>
                    <a:pt x="365578" y="208179"/>
                  </a:moveTo>
                  <a:cubicBezTo>
                    <a:pt x="381907" y="200933"/>
                    <a:pt x="401864" y="209991"/>
                    <a:pt x="407307" y="228107"/>
                  </a:cubicBezTo>
                  <a:cubicBezTo>
                    <a:pt x="412750" y="244412"/>
                    <a:pt x="403678" y="262528"/>
                    <a:pt x="387350" y="269774"/>
                  </a:cubicBezTo>
                  <a:cubicBezTo>
                    <a:pt x="351064" y="282456"/>
                    <a:pt x="325664" y="318688"/>
                    <a:pt x="325664" y="356732"/>
                  </a:cubicBezTo>
                  <a:cubicBezTo>
                    <a:pt x="325664" y="396588"/>
                    <a:pt x="351064" y="432820"/>
                    <a:pt x="387350" y="445501"/>
                  </a:cubicBezTo>
                  <a:cubicBezTo>
                    <a:pt x="403678" y="452748"/>
                    <a:pt x="412750" y="470864"/>
                    <a:pt x="407307" y="487169"/>
                  </a:cubicBezTo>
                  <a:cubicBezTo>
                    <a:pt x="401864" y="501662"/>
                    <a:pt x="389164" y="508908"/>
                    <a:pt x="376464" y="508908"/>
                  </a:cubicBezTo>
                  <a:cubicBezTo>
                    <a:pt x="372835" y="508908"/>
                    <a:pt x="369207" y="508908"/>
                    <a:pt x="365578" y="507096"/>
                  </a:cubicBezTo>
                  <a:cubicBezTo>
                    <a:pt x="302078" y="485357"/>
                    <a:pt x="260350" y="425574"/>
                    <a:pt x="260350" y="356732"/>
                  </a:cubicBezTo>
                  <a:cubicBezTo>
                    <a:pt x="260350" y="289702"/>
                    <a:pt x="302078" y="229919"/>
                    <a:pt x="365578" y="208179"/>
                  </a:cubicBezTo>
                  <a:close/>
                  <a:moveTo>
                    <a:pt x="736043" y="131760"/>
                  </a:moveTo>
                  <a:cubicBezTo>
                    <a:pt x="831989" y="166215"/>
                    <a:pt x="895350" y="256884"/>
                    <a:pt x="895350" y="356621"/>
                  </a:cubicBezTo>
                  <a:cubicBezTo>
                    <a:pt x="895350" y="458171"/>
                    <a:pt x="831989" y="548840"/>
                    <a:pt x="736043" y="583295"/>
                  </a:cubicBezTo>
                  <a:cubicBezTo>
                    <a:pt x="732423" y="585108"/>
                    <a:pt x="728802" y="585108"/>
                    <a:pt x="725181" y="585108"/>
                  </a:cubicBezTo>
                  <a:cubicBezTo>
                    <a:pt x="712509" y="585108"/>
                    <a:pt x="699837" y="577855"/>
                    <a:pt x="694406" y="563347"/>
                  </a:cubicBezTo>
                  <a:cubicBezTo>
                    <a:pt x="688975" y="547027"/>
                    <a:pt x="698027" y="528893"/>
                    <a:pt x="714320" y="521639"/>
                  </a:cubicBezTo>
                  <a:cubicBezTo>
                    <a:pt x="784922" y="498065"/>
                    <a:pt x="830179" y="430970"/>
                    <a:pt x="830179" y="356621"/>
                  </a:cubicBezTo>
                  <a:cubicBezTo>
                    <a:pt x="830179" y="284085"/>
                    <a:pt x="784922" y="216990"/>
                    <a:pt x="714320" y="193415"/>
                  </a:cubicBezTo>
                  <a:cubicBezTo>
                    <a:pt x="698027" y="186162"/>
                    <a:pt x="688975" y="168028"/>
                    <a:pt x="694406" y="151707"/>
                  </a:cubicBezTo>
                  <a:cubicBezTo>
                    <a:pt x="701647" y="133574"/>
                    <a:pt x="719750" y="126320"/>
                    <a:pt x="736043" y="131760"/>
                  </a:cubicBezTo>
                  <a:close/>
                  <a:moveTo>
                    <a:pt x="287725" y="131760"/>
                  </a:moveTo>
                  <a:cubicBezTo>
                    <a:pt x="305808" y="126320"/>
                    <a:pt x="323892" y="133574"/>
                    <a:pt x="329317" y="151707"/>
                  </a:cubicBezTo>
                  <a:cubicBezTo>
                    <a:pt x="336551" y="168028"/>
                    <a:pt x="327509" y="186162"/>
                    <a:pt x="309425" y="193415"/>
                  </a:cubicBezTo>
                  <a:cubicBezTo>
                    <a:pt x="240707" y="216990"/>
                    <a:pt x="193689" y="284085"/>
                    <a:pt x="193689" y="356621"/>
                  </a:cubicBezTo>
                  <a:cubicBezTo>
                    <a:pt x="193689" y="430970"/>
                    <a:pt x="240707" y="498065"/>
                    <a:pt x="309425" y="521639"/>
                  </a:cubicBezTo>
                  <a:cubicBezTo>
                    <a:pt x="327509" y="528893"/>
                    <a:pt x="336551" y="547027"/>
                    <a:pt x="329317" y="563347"/>
                  </a:cubicBezTo>
                  <a:cubicBezTo>
                    <a:pt x="325701" y="577855"/>
                    <a:pt x="313042" y="585108"/>
                    <a:pt x="298575" y="585108"/>
                  </a:cubicBezTo>
                  <a:cubicBezTo>
                    <a:pt x="294958" y="585108"/>
                    <a:pt x="291341" y="585108"/>
                    <a:pt x="287725" y="583295"/>
                  </a:cubicBezTo>
                  <a:cubicBezTo>
                    <a:pt x="193689" y="548840"/>
                    <a:pt x="128588" y="458171"/>
                    <a:pt x="128588" y="356621"/>
                  </a:cubicBezTo>
                  <a:cubicBezTo>
                    <a:pt x="128588" y="256884"/>
                    <a:pt x="193689" y="166215"/>
                    <a:pt x="287725" y="131760"/>
                  </a:cubicBezTo>
                  <a:close/>
                  <a:moveTo>
                    <a:pt x="774104" y="1579"/>
                  </a:moveTo>
                  <a:cubicBezTo>
                    <a:pt x="924233" y="55922"/>
                    <a:pt x="1025525" y="199025"/>
                    <a:pt x="1025525" y="356620"/>
                  </a:cubicBezTo>
                  <a:cubicBezTo>
                    <a:pt x="1025525" y="516026"/>
                    <a:pt x="924233" y="659129"/>
                    <a:pt x="774104" y="713472"/>
                  </a:cubicBezTo>
                  <a:cubicBezTo>
                    <a:pt x="770486" y="713472"/>
                    <a:pt x="766869" y="715283"/>
                    <a:pt x="763251" y="715283"/>
                  </a:cubicBezTo>
                  <a:cubicBezTo>
                    <a:pt x="750589" y="715283"/>
                    <a:pt x="737928" y="706226"/>
                    <a:pt x="732502" y="693546"/>
                  </a:cubicBezTo>
                  <a:cubicBezTo>
                    <a:pt x="727075" y="675432"/>
                    <a:pt x="736119" y="657317"/>
                    <a:pt x="752398" y="651883"/>
                  </a:cubicBezTo>
                  <a:cubicBezTo>
                    <a:pt x="877205" y="606597"/>
                    <a:pt x="960409" y="488854"/>
                    <a:pt x="960409" y="356620"/>
                  </a:cubicBezTo>
                  <a:cubicBezTo>
                    <a:pt x="960409" y="226197"/>
                    <a:pt x="877205" y="108454"/>
                    <a:pt x="752398" y="63168"/>
                  </a:cubicBezTo>
                  <a:cubicBezTo>
                    <a:pt x="736119" y="57734"/>
                    <a:pt x="727075" y="39619"/>
                    <a:pt x="732502" y="21505"/>
                  </a:cubicBezTo>
                  <a:cubicBezTo>
                    <a:pt x="739737" y="5202"/>
                    <a:pt x="757825" y="-3855"/>
                    <a:pt x="774104" y="1579"/>
                  </a:cubicBezTo>
                  <a:close/>
                  <a:moveTo>
                    <a:pt x="249612" y="1579"/>
                  </a:moveTo>
                  <a:cubicBezTo>
                    <a:pt x="267700" y="-3855"/>
                    <a:pt x="285788" y="5202"/>
                    <a:pt x="291215" y="21505"/>
                  </a:cubicBezTo>
                  <a:cubicBezTo>
                    <a:pt x="298450" y="39619"/>
                    <a:pt x="289406" y="57734"/>
                    <a:pt x="271318" y="63168"/>
                  </a:cubicBezTo>
                  <a:cubicBezTo>
                    <a:pt x="148320" y="108454"/>
                    <a:pt x="65116" y="226197"/>
                    <a:pt x="65116" y="356620"/>
                  </a:cubicBezTo>
                  <a:cubicBezTo>
                    <a:pt x="65116" y="488854"/>
                    <a:pt x="148320" y="606597"/>
                    <a:pt x="271318" y="651883"/>
                  </a:cubicBezTo>
                  <a:cubicBezTo>
                    <a:pt x="289406" y="657317"/>
                    <a:pt x="298450" y="675432"/>
                    <a:pt x="291215" y="693546"/>
                  </a:cubicBezTo>
                  <a:cubicBezTo>
                    <a:pt x="287597" y="706226"/>
                    <a:pt x="274936" y="715283"/>
                    <a:pt x="260465" y="715283"/>
                  </a:cubicBezTo>
                  <a:cubicBezTo>
                    <a:pt x="256848" y="715283"/>
                    <a:pt x="253230" y="713472"/>
                    <a:pt x="249612" y="713472"/>
                  </a:cubicBezTo>
                  <a:cubicBezTo>
                    <a:pt x="99483" y="659129"/>
                    <a:pt x="0" y="516026"/>
                    <a:pt x="0" y="356620"/>
                  </a:cubicBezTo>
                  <a:cubicBezTo>
                    <a:pt x="0" y="199025"/>
                    <a:pt x="99483" y="55922"/>
                    <a:pt x="249612" y="15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8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963"/>
            <p:cNvSpPr/>
            <p:nvPr/>
          </p:nvSpPr>
          <p:spPr bwMode="auto">
            <a:xfrm>
              <a:off x="5162551" y="1951038"/>
              <a:ext cx="15875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964"/>
            <p:cNvSpPr/>
            <p:nvPr/>
          </p:nvSpPr>
          <p:spPr bwMode="auto">
            <a:xfrm>
              <a:off x="5194301" y="1933576"/>
              <a:ext cx="14288" cy="22225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965"/>
            <p:cNvSpPr/>
            <p:nvPr/>
          </p:nvSpPr>
          <p:spPr bwMode="auto">
            <a:xfrm>
              <a:off x="5224464" y="19161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966"/>
            <p:cNvSpPr/>
            <p:nvPr/>
          </p:nvSpPr>
          <p:spPr bwMode="auto">
            <a:xfrm>
              <a:off x="5254626" y="1898651"/>
              <a:ext cx="15875" cy="22225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4 h 12"/>
                <a:gd name="T4" fmla="*/ 5 w 9"/>
                <a:gd name="T5" fmla="*/ 11 h 12"/>
                <a:gd name="T6" fmla="*/ 0 w 9"/>
                <a:gd name="T7" fmla="*/ 8 h 12"/>
                <a:gd name="T8" fmla="*/ 5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10"/>
                    <a:pt x="5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5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967"/>
            <p:cNvSpPr/>
            <p:nvPr/>
          </p:nvSpPr>
          <p:spPr bwMode="auto">
            <a:xfrm>
              <a:off x="5284789" y="1881188"/>
              <a:ext cx="15875" cy="20638"/>
            </a:xfrm>
            <a:custGeom>
              <a:avLst/>
              <a:gdLst>
                <a:gd name="T0" fmla="*/ 4 w 9"/>
                <a:gd name="T1" fmla="*/ 2 h 12"/>
                <a:gd name="T2" fmla="*/ 9 w 9"/>
                <a:gd name="T3" fmla="*/ 4 h 12"/>
                <a:gd name="T4" fmla="*/ 4 w 9"/>
                <a:gd name="T5" fmla="*/ 11 h 12"/>
                <a:gd name="T6" fmla="*/ 0 w 9"/>
                <a:gd name="T7" fmla="*/ 9 h 12"/>
                <a:gd name="T8" fmla="*/ 4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2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7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968"/>
            <p:cNvSpPr/>
            <p:nvPr/>
          </p:nvSpPr>
          <p:spPr bwMode="auto">
            <a:xfrm>
              <a:off x="5314951" y="18637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0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7" y="9"/>
                    <a:pt x="4" y="10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969"/>
            <p:cNvSpPr/>
            <p:nvPr/>
          </p:nvSpPr>
          <p:spPr bwMode="auto">
            <a:xfrm>
              <a:off x="5346701" y="184626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970"/>
            <p:cNvSpPr/>
            <p:nvPr/>
          </p:nvSpPr>
          <p:spPr bwMode="auto">
            <a:xfrm>
              <a:off x="5376864" y="18272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971"/>
            <p:cNvSpPr/>
            <p:nvPr/>
          </p:nvSpPr>
          <p:spPr bwMode="auto">
            <a:xfrm>
              <a:off x="5405439" y="1809751"/>
              <a:ext cx="17463" cy="23813"/>
            </a:xfrm>
            <a:custGeom>
              <a:avLst/>
              <a:gdLst>
                <a:gd name="T0" fmla="*/ 5 w 9"/>
                <a:gd name="T1" fmla="*/ 2 h 13"/>
                <a:gd name="T2" fmla="*/ 9 w 9"/>
                <a:gd name="T3" fmla="*/ 4 h 13"/>
                <a:gd name="T4" fmla="*/ 5 w 9"/>
                <a:gd name="T5" fmla="*/ 11 h 13"/>
                <a:gd name="T6" fmla="*/ 0 w 9"/>
                <a:gd name="T7" fmla="*/ 9 h 13"/>
                <a:gd name="T8" fmla="*/ 5 w 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10"/>
                    <a:pt x="5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5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972"/>
            <p:cNvSpPr/>
            <p:nvPr/>
          </p:nvSpPr>
          <p:spPr bwMode="auto">
            <a:xfrm>
              <a:off x="5437189" y="1793876"/>
              <a:ext cx="15875" cy="20638"/>
            </a:xfrm>
            <a:custGeom>
              <a:avLst/>
              <a:gdLst>
                <a:gd name="T0" fmla="*/ 4 w 9"/>
                <a:gd name="T1" fmla="*/ 1 h 12"/>
                <a:gd name="T2" fmla="*/ 9 w 9"/>
                <a:gd name="T3" fmla="*/ 3 h 12"/>
                <a:gd name="T4" fmla="*/ 4 w 9"/>
                <a:gd name="T5" fmla="*/ 11 h 12"/>
                <a:gd name="T6" fmla="*/ 0 w 9"/>
                <a:gd name="T7" fmla="*/ 8 h 12"/>
                <a:gd name="T8" fmla="*/ 4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7" y="0"/>
                    <a:pt x="9" y="1"/>
                    <a:pt x="9" y="3"/>
                  </a:cubicBezTo>
                  <a:cubicBezTo>
                    <a:pt x="9" y="6"/>
                    <a:pt x="7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973"/>
            <p:cNvSpPr/>
            <p:nvPr/>
          </p:nvSpPr>
          <p:spPr bwMode="auto">
            <a:xfrm>
              <a:off x="5467351" y="17748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7" y="0"/>
                    <a:pt x="8" y="1"/>
                    <a:pt x="8" y="4"/>
                  </a:cubicBezTo>
                  <a:cubicBezTo>
                    <a:pt x="8" y="6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974"/>
            <p:cNvSpPr/>
            <p:nvPr/>
          </p:nvSpPr>
          <p:spPr bwMode="auto">
            <a:xfrm>
              <a:off x="5499101" y="1757363"/>
              <a:ext cx="14288" cy="23813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975"/>
            <p:cNvSpPr/>
            <p:nvPr/>
          </p:nvSpPr>
          <p:spPr bwMode="auto">
            <a:xfrm>
              <a:off x="5529264" y="1741488"/>
              <a:ext cx="14288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045"/>
            <p:cNvSpPr/>
            <p:nvPr/>
          </p:nvSpPr>
          <p:spPr bwMode="auto">
            <a:xfrm>
              <a:off x="7813676" y="2840038"/>
              <a:ext cx="15875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115"/>
            <p:cNvSpPr/>
            <p:nvPr/>
          </p:nvSpPr>
          <p:spPr bwMode="auto">
            <a:xfrm>
              <a:off x="5027613" y="1304926"/>
              <a:ext cx="525463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9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9"/>
                    <a:pt x="1" y="599"/>
                    <a:pt x="1" y="599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4"/>
                    <a:pt x="19" y="6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116"/>
            <p:cNvSpPr/>
            <p:nvPr/>
          </p:nvSpPr>
          <p:spPr bwMode="auto">
            <a:xfrm>
              <a:off x="5035551" y="1311276"/>
              <a:ext cx="527050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8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8"/>
                    <a:pt x="1" y="598"/>
                    <a:pt x="1" y="598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3"/>
                    <a:pt x="19" y="609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117"/>
            <p:cNvSpPr/>
            <p:nvPr/>
          </p:nvSpPr>
          <p:spPr bwMode="auto">
            <a:xfrm>
              <a:off x="5068888" y="1327151"/>
              <a:ext cx="504825" cy="1111250"/>
            </a:xfrm>
            <a:custGeom>
              <a:avLst/>
              <a:gdLst>
                <a:gd name="T0" fmla="*/ 16 w 278"/>
                <a:gd name="T1" fmla="*/ 608 h 613"/>
                <a:gd name="T2" fmla="*/ 1 w 278"/>
                <a:gd name="T3" fmla="*/ 600 h 613"/>
                <a:gd name="T4" fmla="*/ 0 w 278"/>
                <a:gd name="T5" fmla="*/ 172 h 613"/>
                <a:gd name="T6" fmla="*/ 15 w 278"/>
                <a:gd name="T7" fmla="*/ 147 h 613"/>
                <a:gd name="T8" fmla="*/ 262 w 278"/>
                <a:gd name="T9" fmla="*/ 4 h 613"/>
                <a:gd name="T10" fmla="*/ 277 w 278"/>
                <a:gd name="T11" fmla="*/ 13 h 613"/>
                <a:gd name="T12" fmla="*/ 278 w 278"/>
                <a:gd name="T13" fmla="*/ 440 h 613"/>
                <a:gd name="T14" fmla="*/ 263 w 278"/>
                <a:gd name="T15" fmla="*/ 465 h 613"/>
                <a:gd name="T16" fmla="*/ 16 w 278"/>
                <a:gd name="T17" fmla="*/ 60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613">
                  <a:moveTo>
                    <a:pt x="16" y="608"/>
                  </a:moveTo>
                  <a:cubicBezTo>
                    <a:pt x="8" y="613"/>
                    <a:pt x="1" y="609"/>
                    <a:pt x="1" y="60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3"/>
                    <a:pt x="7" y="152"/>
                    <a:pt x="15" y="147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70" y="0"/>
                    <a:pt x="277" y="3"/>
                    <a:pt x="277" y="13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78" y="449"/>
                    <a:pt x="271" y="461"/>
                    <a:pt x="263" y="465"/>
                  </a:cubicBezTo>
                  <a:lnTo>
                    <a:pt x="16" y="60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118"/>
            <p:cNvSpPr/>
            <p:nvPr/>
          </p:nvSpPr>
          <p:spPr bwMode="auto">
            <a:xfrm>
              <a:off x="5097463" y="1385888"/>
              <a:ext cx="446088" cy="947738"/>
            </a:xfrm>
            <a:custGeom>
              <a:avLst/>
              <a:gdLst>
                <a:gd name="T0" fmla="*/ 2 w 246"/>
                <a:gd name="T1" fmla="*/ 519 h 523"/>
                <a:gd name="T2" fmla="*/ 1 w 246"/>
                <a:gd name="T3" fmla="*/ 513 h 523"/>
                <a:gd name="T4" fmla="*/ 0 w 246"/>
                <a:gd name="T5" fmla="*/ 151 h 523"/>
                <a:gd name="T6" fmla="*/ 13 w 246"/>
                <a:gd name="T7" fmla="*/ 128 h 523"/>
                <a:gd name="T8" fmla="*/ 232 w 246"/>
                <a:gd name="T9" fmla="*/ 2 h 523"/>
                <a:gd name="T10" fmla="*/ 239 w 246"/>
                <a:gd name="T11" fmla="*/ 0 h 523"/>
                <a:gd name="T12" fmla="*/ 245 w 246"/>
                <a:gd name="T13" fmla="*/ 9 h 523"/>
                <a:gd name="T14" fmla="*/ 246 w 246"/>
                <a:gd name="T15" fmla="*/ 371 h 523"/>
                <a:gd name="T16" fmla="*/ 233 w 246"/>
                <a:gd name="T17" fmla="*/ 393 h 523"/>
                <a:gd name="T18" fmla="*/ 14 w 246"/>
                <a:gd name="T19" fmla="*/ 520 h 523"/>
                <a:gd name="T20" fmla="*/ 2 w 246"/>
                <a:gd name="T21" fmla="*/ 5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23">
                  <a:moveTo>
                    <a:pt x="2" y="519"/>
                  </a:moveTo>
                  <a:cubicBezTo>
                    <a:pt x="1" y="518"/>
                    <a:pt x="1" y="515"/>
                    <a:pt x="1" y="5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43" y="0"/>
                    <a:pt x="245" y="4"/>
                    <a:pt x="245" y="9"/>
                  </a:cubicBezTo>
                  <a:cubicBezTo>
                    <a:pt x="246" y="371"/>
                    <a:pt x="246" y="371"/>
                    <a:pt x="246" y="371"/>
                  </a:cubicBezTo>
                  <a:cubicBezTo>
                    <a:pt x="246" y="379"/>
                    <a:pt x="240" y="389"/>
                    <a:pt x="233" y="393"/>
                  </a:cubicBezTo>
                  <a:cubicBezTo>
                    <a:pt x="14" y="520"/>
                    <a:pt x="14" y="520"/>
                    <a:pt x="14" y="520"/>
                  </a:cubicBezTo>
                  <a:cubicBezTo>
                    <a:pt x="9" y="523"/>
                    <a:pt x="5" y="522"/>
                    <a:pt x="2" y="5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120"/>
            <p:cNvSpPr/>
            <p:nvPr/>
          </p:nvSpPr>
          <p:spPr bwMode="auto">
            <a:xfrm>
              <a:off x="5089526" y="1385095"/>
              <a:ext cx="433388" cy="939800"/>
            </a:xfrm>
            <a:custGeom>
              <a:avLst/>
              <a:gdLst>
                <a:gd name="T0" fmla="*/ 2 w 239"/>
                <a:gd name="T1" fmla="*/ 519 h 519"/>
                <a:gd name="T2" fmla="*/ 1 w 239"/>
                <a:gd name="T3" fmla="*/ 512 h 519"/>
                <a:gd name="T4" fmla="*/ 0 w 239"/>
                <a:gd name="T5" fmla="*/ 151 h 519"/>
                <a:gd name="T6" fmla="*/ 13 w 239"/>
                <a:gd name="T7" fmla="*/ 128 h 519"/>
                <a:gd name="T8" fmla="*/ 232 w 239"/>
                <a:gd name="T9" fmla="*/ 2 h 519"/>
                <a:gd name="T10" fmla="*/ 238 w 239"/>
                <a:gd name="T11" fmla="*/ 0 h 519"/>
                <a:gd name="T12" fmla="*/ 239 w 239"/>
                <a:gd name="T13" fmla="*/ 0 h 519"/>
                <a:gd name="T14" fmla="*/ 2 w 239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lnTo>
                    <a:pt x="2" y="5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3" name="Freeform 1121"/>
            <p:cNvSpPr/>
            <p:nvPr/>
          </p:nvSpPr>
          <p:spPr bwMode="auto">
            <a:xfrm>
              <a:off x="5045076" y="1806576"/>
              <a:ext cx="15875" cy="23813"/>
            </a:xfrm>
            <a:custGeom>
              <a:avLst/>
              <a:gdLst>
                <a:gd name="T0" fmla="*/ 4 w 9"/>
                <a:gd name="T1" fmla="*/ 12 h 13"/>
                <a:gd name="T2" fmla="*/ 0 w 9"/>
                <a:gd name="T3" fmla="*/ 4 h 13"/>
                <a:gd name="T4" fmla="*/ 3 w 9"/>
                <a:gd name="T5" fmla="*/ 1 h 13"/>
                <a:gd name="T6" fmla="*/ 4 w 9"/>
                <a:gd name="T7" fmla="*/ 1 h 13"/>
                <a:gd name="T8" fmla="*/ 9 w 9"/>
                <a:gd name="T9" fmla="*/ 9 h 13"/>
                <a:gd name="T10" fmla="*/ 9 w 9"/>
                <a:gd name="T11" fmla="*/ 10 h 13"/>
                <a:gd name="T12" fmla="*/ 4 w 9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4" y="12"/>
                  </a:moveTo>
                  <a:cubicBezTo>
                    <a:pt x="2" y="10"/>
                    <a:pt x="0" y="7"/>
                    <a:pt x="0" y="4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3"/>
                    <a:pt x="9" y="6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2"/>
                    <a:pt x="7" y="13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122"/>
            <p:cNvSpPr/>
            <p:nvPr/>
          </p:nvSpPr>
          <p:spPr bwMode="auto">
            <a:xfrm>
              <a:off x="5051426" y="1808163"/>
              <a:ext cx="9525" cy="15875"/>
            </a:xfrm>
            <a:custGeom>
              <a:avLst/>
              <a:gdLst>
                <a:gd name="T0" fmla="*/ 5 w 6"/>
                <a:gd name="T1" fmla="*/ 9 h 9"/>
                <a:gd name="T2" fmla="*/ 0 w 6"/>
                <a:gd name="T3" fmla="*/ 1 h 9"/>
                <a:gd name="T4" fmla="*/ 0 w 6"/>
                <a:gd name="T5" fmla="*/ 0 h 9"/>
                <a:gd name="T6" fmla="*/ 1 w 6"/>
                <a:gd name="T7" fmla="*/ 0 h 9"/>
                <a:gd name="T8" fmla="*/ 6 w 6"/>
                <a:gd name="T9" fmla="*/ 8 h 9"/>
                <a:gd name="T10" fmla="*/ 6 w 6"/>
                <a:gd name="T11" fmla="*/ 9 h 9"/>
                <a:gd name="T12" fmla="*/ 5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123"/>
            <p:cNvSpPr/>
            <p:nvPr/>
          </p:nvSpPr>
          <p:spPr bwMode="auto">
            <a:xfrm>
              <a:off x="5268913" y="1428751"/>
              <a:ext cx="73025" cy="41275"/>
            </a:xfrm>
            <a:custGeom>
              <a:avLst/>
              <a:gdLst>
                <a:gd name="T0" fmla="*/ 46 w 46"/>
                <a:gd name="T1" fmla="*/ 4 h 26"/>
                <a:gd name="T2" fmla="*/ 41 w 46"/>
                <a:gd name="T3" fmla="*/ 0 h 26"/>
                <a:gd name="T4" fmla="*/ 0 w 46"/>
                <a:gd name="T5" fmla="*/ 24 h 26"/>
                <a:gd name="T6" fmla="*/ 5 w 46"/>
                <a:gd name="T7" fmla="*/ 26 h 26"/>
                <a:gd name="T8" fmla="*/ 46 w 46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6" y="4"/>
                  </a:moveTo>
                  <a:lnTo>
                    <a:pt x="41" y="0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124"/>
            <p:cNvSpPr/>
            <p:nvPr/>
          </p:nvSpPr>
          <p:spPr bwMode="auto">
            <a:xfrm>
              <a:off x="5334001" y="1428751"/>
              <a:ext cx="7938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5 w 5"/>
                <a:gd name="T5" fmla="*/ 4 h 6"/>
                <a:gd name="T6" fmla="*/ 0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125"/>
            <p:cNvSpPr/>
            <p:nvPr/>
          </p:nvSpPr>
          <p:spPr bwMode="auto">
            <a:xfrm>
              <a:off x="5046663" y="1744663"/>
              <a:ext cx="11113" cy="14288"/>
            </a:xfrm>
            <a:custGeom>
              <a:avLst/>
              <a:gdLst>
                <a:gd name="T0" fmla="*/ 3 w 6"/>
                <a:gd name="T1" fmla="*/ 7 h 8"/>
                <a:gd name="T2" fmla="*/ 0 w 6"/>
                <a:gd name="T3" fmla="*/ 2 h 8"/>
                <a:gd name="T4" fmla="*/ 3 w 6"/>
                <a:gd name="T5" fmla="*/ 0 h 8"/>
                <a:gd name="T6" fmla="*/ 3 w 6"/>
                <a:gd name="T7" fmla="*/ 0 h 8"/>
                <a:gd name="T8" fmla="*/ 6 w 6"/>
                <a:gd name="T9" fmla="*/ 5 h 8"/>
                <a:gd name="T10" fmla="*/ 6 w 6"/>
                <a:gd name="T11" fmla="*/ 6 h 8"/>
                <a:gd name="T12" fmla="*/ 3 w 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3" y="7"/>
                  </a:moveTo>
                  <a:cubicBezTo>
                    <a:pt x="2" y="6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3" y="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126"/>
            <p:cNvSpPr/>
            <p:nvPr/>
          </p:nvSpPr>
          <p:spPr bwMode="auto">
            <a:xfrm>
              <a:off x="5053013" y="1744663"/>
              <a:ext cx="4763" cy="11113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1 h 6"/>
                <a:gd name="T4" fmla="*/ 0 w 3"/>
                <a:gd name="T5" fmla="*/ 0 h 6"/>
                <a:gd name="T6" fmla="*/ 0 w 3"/>
                <a:gd name="T7" fmla="*/ 0 h 6"/>
                <a:gd name="T8" fmla="*/ 3 w 3"/>
                <a:gd name="T9" fmla="*/ 5 h 6"/>
                <a:gd name="T10" fmla="*/ 3 w 3"/>
                <a:gd name="T11" fmla="*/ 6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3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127"/>
            <p:cNvSpPr/>
            <p:nvPr/>
          </p:nvSpPr>
          <p:spPr bwMode="auto">
            <a:xfrm>
              <a:off x="5341938" y="2219326"/>
              <a:ext cx="28575" cy="38100"/>
            </a:xfrm>
            <a:custGeom>
              <a:avLst/>
              <a:gdLst>
                <a:gd name="T0" fmla="*/ 7 w 15"/>
                <a:gd name="T1" fmla="*/ 19 h 21"/>
                <a:gd name="T2" fmla="*/ 15 w 15"/>
                <a:gd name="T3" fmla="*/ 6 h 21"/>
                <a:gd name="T4" fmla="*/ 9 w 15"/>
                <a:gd name="T5" fmla="*/ 1 h 21"/>
                <a:gd name="T6" fmla="*/ 7 w 15"/>
                <a:gd name="T7" fmla="*/ 1 h 21"/>
                <a:gd name="T8" fmla="*/ 0 w 15"/>
                <a:gd name="T9" fmla="*/ 14 h 21"/>
                <a:gd name="T10" fmla="*/ 0 w 15"/>
                <a:gd name="T11" fmla="*/ 16 h 21"/>
                <a:gd name="T12" fmla="*/ 7 w 15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7" y="19"/>
                  </a:moveTo>
                  <a:cubicBezTo>
                    <a:pt x="11" y="16"/>
                    <a:pt x="15" y="11"/>
                    <a:pt x="15" y="6"/>
                  </a:cubicBezTo>
                  <a:cubicBezTo>
                    <a:pt x="15" y="2"/>
                    <a:pt x="12" y="0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3" y="4"/>
                    <a:pt x="0" y="10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9"/>
                    <a:pt x="4" y="21"/>
                    <a:pt x="7" y="1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128"/>
            <p:cNvSpPr/>
            <p:nvPr/>
          </p:nvSpPr>
          <p:spPr bwMode="auto">
            <a:xfrm>
              <a:off x="5346701" y="2225676"/>
              <a:ext cx="19050" cy="26988"/>
            </a:xfrm>
            <a:custGeom>
              <a:avLst/>
              <a:gdLst>
                <a:gd name="T0" fmla="*/ 5 w 11"/>
                <a:gd name="T1" fmla="*/ 13 h 15"/>
                <a:gd name="T2" fmla="*/ 11 w 11"/>
                <a:gd name="T3" fmla="*/ 4 h 15"/>
                <a:gd name="T4" fmla="*/ 7 w 11"/>
                <a:gd name="T5" fmla="*/ 0 h 15"/>
                <a:gd name="T6" fmla="*/ 5 w 11"/>
                <a:gd name="T7" fmla="*/ 1 h 15"/>
                <a:gd name="T8" fmla="*/ 0 w 11"/>
                <a:gd name="T9" fmla="*/ 10 h 15"/>
                <a:gd name="T10" fmla="*/ 0 w 11"/>
                <a:gd name="T11" fmla="*/ 11 h 15"/>
                <a:gd name="T12" fmla="*/ 5 w 11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5" y="13"/>
                  </a:moveTo>
                  <a:cubicBezTo>
                    <a:pt x="8" y="11"/>
                    <a:pt x="11" y="7"/>
                    <a:pt x="11" y="4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2" y="3"/>
                    <a:pt x="0" y="7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4"/>
                    <a:pt x="3" y="15"/>
                    <a:pt x="5" y="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129"/>
            <p:cNvSpPr/>
            <p:nvPr/>
          </p:nvSpPr>
          <p:spPr bwMode="auto">
            <a:xfrm>
              <a:off x="7367588" y="1738313"/>
              <a:ext cx="38100" cy="42863"/>
            </a:xfrm>
            <a:custGeom>
              <a:avLst/>
              <a:gdLst>
                <a:gd name="T0" fmla="*/ 0 w 21"/>
                <a:gd name="T1" fmla="*/ 0 h 23"/>
                <a:gd name="T2" fmla="*/ 16 w 21"/>
                <a:gd name="T3" fmla="*/ 5 h 23"/>
                <a:gd name="T4" fmla="*/ 21 w 21"/>
                <a:gd name="T5" fmla="*/ 23 h 23"/>
                <a:gd name="T6" fmla="*/ 0 w 21"/>
                <a:gd name="T7" fmla="*/ 16 h 23"/>
                <a:gd name="T8" fmla="*/ 0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5" y="2"/>
                    <a:pt x="11" y="4"/>
                    <a:pt x="16" y="5"/>
                  </a:cubicBezTo>
                  <a:cubicBezTo>
                    <a:pt x="18" y="11"/>
                    <a:pt x="19" y="17"/>
                    <a:pt x="21" y="23"/>
                  </a:cubicBezTo>
                  <a:cubicBezTo>
                    <a:pt x="14" y="22"/>
                    <a:pt x="7" y="20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130"/>
            <p:cNvSpPr/>
            <p:nvPr/>
          </p:nvSpPr>
          <p:spPr bwMode="auto">
            <a:xfrm>
              <a:off x="7366001" y="1889126"/>
              <a:ext cx="38100" cy="53975"/>
            </a:xfrm>
            <a:custGeom>
              <a:avLst/>
              <a:gdLst>
                <a:gd name="T0" fmla="*/ 21 w 21"/>
                <a:gd name="T1" fmla="*/ 18 h 30"/>
                <a:gd name="T2" fmla="*/ 16 w 21"/>
                <a:gd name="T3" fmla="*/ 30 h 30"/>
                <a:gd name="T4" fmla="*/ 0 w 21"/>
                <a:gd name="T5" fmla="*/ 17 h 30"/>
                <a:gd name="T6" fmla="*/ 0 w 21"/>
                <a:gd name="T7" fmla="*/ 0 h 30"/>
                <a:gd name="T8" fmla="*/ 21 w 2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21" y="18"/>
                  </a:moveTo>
                  <a:cubicBezTo>
                    <a:pt x="20" y="22"/>
                    <a:pt x="18" y="27"/>
                    <a:pt x="16" y="30"/>
                  </a:cubicBezTo>
                  <a:cubicBezTo>
                    <a:pt x="11" y="25"/>
                    <a:pt x="6" y="20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5"/>
                    <a:pt x="15" y="11"/>
                    <a:pt x="21" y="1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131"/>
            <p:cNvSpPr/>
            <p:nvPr/>
          </p:nvSpPr>
          <p:spPr bwMode="auto">
            <a:xfrm>
              <a:off x="7243763" y="1862138"/>
              <a:ext cx="109538" cy="130175"/>
            </a:xfrm>
            <a:custGeom>
              <a:avLst/>
              <a:gdLst>
                <a:gd name="T0" fmla="*/ 29 w 61"/>
                <a:gd name="T1" fmla="*/ 28 h 72"/>
                <a:gd name="T2" fmla="*/ 61 w 61"/>
                <a:gd name="T3" fmla="*/ 72 h 72"/>
                <a:gd name="T4" fmla="*/ 60 w 61"/>
                <a:gd name="T5" fmla="*/ 72 h 72"/>
                <a:gd name="T6" fmla="*/ 60 w 61"/>
                <a:gd name="T7" fmla="*/ 72 h 72"/>
                <a:gd name="T8" fmla="*/ 59 w 61"/>
                <a:gd name="T9" fmla="*/ 71 h 72"/>
                <a:gd name="T10" fmla="*/ 59 w 61"/>
                <a:gd name="T11" fmla="*/ 71 h 72"/>
                <a:gd name="T12" fmla="*/ 58 w 61"/>
                <a:gd name="T13" fmla="*/ 71 h 72"/>
                <a:gd name="T14" fmla="*/ 58 w 61"/>
                <a:gd name="T15" fmla="*/ 70 h 72"/>
                <a:gd name="T16" fmla="*/ 57 w 61"/>
                <a:gd name="T17" fmla="*/ 70 h 72"/>
                <a:gd name="T18" fmla="*/ 57 w 61"/>
                <a:gd name="T19" fmla="*/ 70 h 72"/>
                <a:gd name="T20" fmla="*/ 56 w 61"/>
                <a:gd name="T21" fmla="*/ 69 h 72"/>
                <a:gd name="T22" fmla="*/ 56 w 61"/>
                <a:gd name="T23" fmla="*/ 69 h 72"/>
                <a:gd name="T24" fmla="*/ 55 w 61"/>
                <a:gd name="T25" fmla="*/ 69 h 72"/>
                <a:gd name="T26" fmla="*/ 54 w 61"/>
                <a:gd name="T27" fmla="*/ 68 h 72"/>
                <a:gd name="T28" fmla="*/ 54 w 61"/>
                <a:gd name="T29" fmla="*/ 68 h 72"/>
                <a:gd name="T30" fmla="*/ 53 w 61"/>
                <a:gd name="T31" fmla="*/ 68 h 72"/>
                <a:gd name="T32" fmla="*/ 53 w 61"/>
                <a:gd name="T33" fmla="*/ 67 h 72"/>
                <a:gd name="T34" fmla="*/ 52 w 61"/>
                <a:gd name="T35" fmla="*/ 67 h 72"/>
                <a:gd name="T36" fmla="*/ 52 w 61"/>
                <a:gd name="T37" fmla="*/ 67 h 72"/>
                <a:gd name="T38" fmla="*/ 51 w 61"/>
                <a:gd name="T39" fmla="*/ 66 h 72"/>
                <a:gd name="T40" fmla="*/ 51 w 61"/>
                <a:gd name="T41" fmla="*/ 66 h 72"/>
                <a:gd name="T42" fmla="*/ 51 w 61"/>
                <a:gd name="T43" fmla="*/ 66 h 72"/>
                <a:gd name="T44" fmla="*/ 49 w 61"/>
                <a:gd name="T45" fmla="*/ 65 h 72"/>
                <a:gd name="T46" fmla="*/ 49 w 61"/>
                <a:gd name="T47" fmla="*/ 64 h 72"/>
                <a:gd name="T48" fmla="*/ 48 w 61"/>
                <a:gd name="T49" fmla="*/ 64 h 72"/>
                <a:gd name="T50" fmla="*/ 48 w 61"/>
                <a:gd name="T51" fmla="*/ 63 h 72"/>
                <a:gd name="T52" fmla="*/ 47 w 61"/>
                <a:gd name="T53" fmla="*/ 63 h 72"/>
                <a:gd name="T54" fmla="*/ 47 w 61"/>
                <a:gd name="T55" fmla="*/ 63 h 72"/>
                <a:gd name="T56" fmla="*/ 46 w 61"/>
                <a:gd name="T57" fmla="*/ 62 h 72"/>
                <a:gd name="T58" fmla="*/ 46 w 61"/>
                <a:gd name="T59" fmla="*/ 62 h 72"/>
                <a:gd name="T60" fmla="*/ 44 w 61"/>
                <a:gd name="T61" fmla="*/ 61 h 72"/>
                <a:gd name="T62" fmla="*/ 5 w 61"/>
                <a:gd name="T63" fmla="*/ 15 h 72"/>
                <a:gd name="T64" fmla="*/ 0 w 61"/>
                <a:gd name="T65" fmla="*/ 6 h 72"/>
                <a:gd name="T66" fmla="*/ 0 w 61"/>
                <a:gd name="T67" fmla="*/ 6 h 72"/>
                <a:gd name="T68" fmla="*/ 5 w 61"/>
                <a:gd name="T69" fmla="*/ 3 h 72"/>
                <a:gd name="T70" fmla="*/ 11 w 61"/>
                <a:gd name="T71" fmla="*/ 1 h 72"/>
                <a:gd name="T72" fmla="*/ 20 w 61"/>
                <a:gd name="T73" fmla="*/ 0 h 72"/>
                <a:gd name="T74" fmla="*/ 25 w 61"/>
                <a:gd name="T75" fmla="*/ 18 h 72"/>
                <a:gd name="T76" fmla="*/ 21 w 61"/>
                <a:gd name="T77" fmla="*/ 19 h 72"/>
                <a:gd name="T78" fmla="*/ 29 w 61"/>
                <a:gd name="T7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72">
                  <a:moveTo>
                    <a:pt x="29" y="28"/>
                  </a:moveTo>
                  <a:cubicBezTo>
                    <a:pt x="37" y="49"/>
                    <a:pt x="48" y="65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0"/>
                    <a:pt x="56" y="70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3" y="68"/>
                  </a:cubicBezTo>
                  <a:cubicBezTo>
                    <a:pt x="53" y="68"/>
                    <a:pt x="53" y="68"/>
                    <a:pt x="53" y="67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5"/>
                    <a:pt x="49" y="65"/>
                    <a:pt x="49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30" y="49"/>
                    <a:pt x="16" y="33"/>
                    <a:pt x="5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6"/>
                    <a:pt x="23" y="12"/>
                    <a:pt x="25" y="18"/>
                  </a:cubicBezTo>
                  <a:cubicBezTo>
                    <a:pt x="24" y="18"/>
                    <a:pt x="23" y="18"/>
                    <a:pt x="21" y="19"/>
                  </a:cubicBezTo>
                  <a:cubicBezTo>
                    <a:pt x="24" y="22"/>
                    <a:pt x="26" y="25"/>
                    <a:pt x="29" y="2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132"/>
            <p:cNvSpPr/>
            <p:nvPr/>
          </p:nvSpPr>
          <p:spPr bwMode="auto">
            <a:xfrm>
              <a:off x="7367588" y="2001838"/>
              <a:ext cx="12700" cy="4763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0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133"/>
            <p:cNvSpPr/>
            <p:nvPr/>
          </p:nvSpPr>
          <p:spPr bwMode="auto">
            <a:xfrm>
              <a:off x="7218363" y="1728788"/>
              <a:ext cx="52388" cy="58738"/>
            </a:xfrm>
            <a:custGeom>
              <a:avLst/>
              <a:gdLst>
                <a:gd name="T0" fmla="*/ 7 w 29"/>
                <a:gd name="T1" fmla="*/ 4 h 33"/>
                <a:gd name="T2" fmla="*/ 29 w 29"/>
                <a:gd name="T3" fmla="*/ 16 h 33"/>
                <a:gd name="T4" fmla="*/ 29 w 29"/>
                <a:gd name="T5" fmla="*/ 25 h 33"/>
                <a:gd name="T6" fmla="*/ 29 w 29"/>
                <a:gd name="T7" fmla="*/ 33 h 33"/>
                <a:gd name="T8" fmla="*/ 7 w 29"/>
                <a:gd name="T9" fmla="*/ 20 h 33"/>
                <a:gd name="T10" fmla="*/ 0 w 29"/>
                <a:gd name="T11" fmla="*/ 16 h 33"/>
                <a:gd name="T12" fmla="*/ 0 w 29"/>
                <a:gd name="T13" fmla="*/ 0 h 33"/>
                <a:gd name="T14" fmla="*/ 7 w 29"/>
                <a:gd name="T1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7" y="4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9"/>
                    <a:pt x="29" y="22"/>
                    <a:pt x="29" y="25"/>
                  </a:cubicBezTo>
                  <a:cubicBezTo>
                    <a:pt x="29" y="27"/>
                    <a:pt x="29" y="30"/>
                    <a:pt x="29" y="3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134"/>
            <p:cNvSpPr/>
            <p:nvPr/>
          </p:nvSpPr>
          <p:spPr bwMode="auto">
            <a:xfrm>
              <a:off x="7302501" y="1862138"/>
              <a:ext cx="38100" cy="41275"/>
            </a:xfrm>
            <a:custGeom>
              <a:avLst/>
              <a:gdLst>
                <a:gd name="T0" fmla="*/ 21 w 21"/>
                <a:gd name="T1" fmla="*/ 23 h 23"/>
                <a:gd name="T2" fmla="*/ 5 w 21"/>
                <a:gd name="T3" fmla="*/ 18 h 23"/>
                <a:gd name="T4" fmla="*/ 0 w 21"/>
                <a:gd name="T5" fmla="*/ 0 h 23"/>
                <a:gd name="T6" fmla="*/ 21 w 21"/>
                <a:gd name="T7" fmla="*/ 7 h 23"/>
                <a:gd name="T8" fmla="*/ 21 w 2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6" y="21"/>
                    <a:pt x="10" y="19"/>
                    <a:pt x="5" y="18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7" y="1"/>
                    <a:pt x="14" y="4"/>
                    <a:pt x="21" y="7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135"/>
            <p:cNvSpPr/>
            <p:nvPr/>
          </p:nvSpPr>
          <p:spPr bwMode="auto">
            <a:xfrm>
              <a:off x="7353301" y="1947863"/>
              <a:ext cx="112713" cy="68263"/>
            </a:xfrm>
            <a:custGeom>
              <a:avLst/>
              <a:gdLst>
                <a:gd name="T0" fmla="*/ 61 w 62"/>
                <a:gd name="T1" fmla="*/ 30 h 38"/>
                <a:gd name="T2" fmla="*/ 62 w 62"/>
                <a:gd name="T3" fmla="*/ 30 h 38"/>
                <a:gd name="T4" fmla="*/ 56 w 62"/>
                <a:gd name="T5" fmla="*/ 33 h 38"/>
                <a:gd name="T6" fmla="*/ 21 w 62"/>
                <a:gd name="T7" fmla="*/ 34 h 38"/>
                <a:gd name="T8" fmla="*/ 20 w 62"/>
                <a:gd name="T9" fmla="*/ 34 h 38"/>
                <a:gd name="T10" fmla="*/ 20 w 62"/>
                <a:gd name="T11" fmla="*/ 34 h 38"/>
                <a:gd name="T12" fmla="*/ 19 w 62"/>
                <a:gd name="T13" fmla="*/ 34 h 38"/>
                <a:gd name="T14" fmla="*/ 18 w 62"/>
                <a:gd name="T15" fmla="*/ 34 h 38"/>
                <a:gd name="T16" fmla="*/ 18 w 62"/>
                <a:gd name="T17" fmla="*/ 34 h 38"/>
                <a:gd name="T18" fmla="*/ 17 w 62"/>
                <a:gd name="T19" fmla="*/ 33 h 38"/>
                <a:gd name="T20" fmla="*/ 17 w 62"/>
                <a:gd name="T21" fmla="*/ 33 h 38"/>
                <a:gd name="T22" fmla="*/ 16 w 62"/>
                <a:gd name="T23" fmla="*/ 33 h 38"/>
                <a:gd name="T24" fmla="*/ 16 w 62"/>
                <a:gd name="T25" fmla="*/ 33 h 38"/>
                <a:gd name="T26" fmla="*/ 15 w 62"/>
                <a:gd name="T27" fmla="*/ 33 h 38"/>
                <a:gd name="T28" fmla="*/ 8 w 62"/>
                <a:gd name="T29" fmla="*/ 30 h 38"/>
                <a:gd name="T30" fmla="*/ 7 w 62"/>
                <a:gd name="T31" fmla="*/ 29 h 38"/>
                <a:gd name="T32" fmla="*/ 7 w 62"/>
                <a:gd name="T33" fmla="*/ 29 h 38"/>
                <a:gd name="T34" fmla="*/ 6 w 62"/>
                <a:gd name="T35" fmla="*/ 29 h 38"/>
                <a:gd name="T36" fmla="*/ 6 w 62"/>
                <a:gd name="T37" fmla="*/ 29 h 38"/>
                <a:gd name="T38" fmla="*/ 5 w 62"/>
                <a:gd name="T39" fmla="*/ 28 h 38"/>
                <a:gd name="T40" fmla="*/ 5 w 62"/>
                <a:gd name="T41" fmla="*/ 28 h 38"/>
                <a:gd name="T42" fmla="*/ 4 w 62"/>
                <a:gd name="T43" fmla="*/ 28 h 38"/>
                <a:gd name="T44" fmla="*/ 4 w 62"/>
                <a:gd name="T45" fmla="*/ 27 h 38"/>
                <a:gd name="T46" fmla="*/ 3 w 62"/>
                <a:gd name="T47" fmla="*/ 27 h 38"/>
                <a:gd name="T48" fmla="*/ 3 w 62"/>
                <a:gd name="T49" fmla="*/ 27 h 38"/>
                <a:gd name="T50" fmla="*/ 2 w 62"/>
                <a:gd name="T51" fmla="*/ 27 h 38"/>
                <a:gd name="T52" fmla="*/ 1 w 62"/>
                <a:gd name="T53" fmla="*/ 26 h 38"/>
                <a:gd name="T54" fmla="*/ 1 w 62"/>
                <a:gd name="T55" fmla="*/ 26 h 38"/>
                <a:gd name="T56" fmla="*/ 0 w 62"/>
                <a:gd name="T57" fmla="*/ 25 h 38"/>
                <a:gd name="T58" fmla="*/ 32 w 62"/>
                <a:gd name="T59" fmla="*/ 19 h 38"/>
                <a:gd name="T60" fmla="*/ 40 w 62"/>
                <a:gd name="T61" fmla="*/ 18 h 38"/>
                <a:gd name="T62" fmla="*/ 36 w 62"/>
                <a:gd name="T63" fmla="*/ 13 h 38"/>
                <a:gd name="T64" fmla="*/ 41 w 62"/>
                <a:gd name="T65" fmla="*/ 0 h 38"/>
                <a:gd name="T66" fmla="*/ 51 w 62"/>
                <a:gd name="T67" fmla="*/ 13 h 38"/>
                <a:gd name="T68" fmla="*/ 56 w 62"/>
                <a:gd name="T69" fmla="*/ 21 h 38"/>
                <a:gd name="T70" fmla="*/ 61 w 62"/>
                <a:gd name="T71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8">
                  <a:moveTo>
                    <a:pt x="61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46" y="38"/>
                    <a:pt x="34" y="38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3" y="32"/>
                    <a:pt x="10" y="31"/>
                    <a:pt x="8" y="30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13" y="33"/>
                    <a:pt x="24" y="30"/>
                    <a:pt x="32" y="19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39" y="16"/>
                    <a:pt x="37" y="14"/>
                    <a:pt x="36" y="13"/>
                  </a:cubicBezTo>
                  <a:cubicBezTo>
                    <a:pt x="38" y="9"/>
                    <a:pt x="40" y="5"/>
                    <a:pt x="41" y="0"/>
                  </a:cubicBezTo>
                  <a:cubicBezTo>
                    <a:pt x="45" y="4"/>
                    <a:pt x="48" y="8"/>
                    <a:pt x="51" y="13"/>
                  </a:cubicBezTo>
                  <a:cubicBezTo>
                    <a:pt x="53" y="15"/>
                    <a:pt x="54" y="18"/>
                    <a:pt x="56" y="21"/>
                  </a:cubicBezTo>
                  <a:lnTo>
                    <a:pt x="61" y="3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136"/>
            <p:cNvSpPr/>
            <p:nvPr/>
          </p:nvSpPr>
          <p:spPr bwMode="auto">
            <a:xfrm>
              <a:off x="7412038" y="1978026"/>
              <a:ext cx="14288" cy="3175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0 h 2"/>
                <a:gd name="T4" fmla="*/ 8 w 8"/>
                <a:gd name="T5" fmla="*/ 1 h 2"/>
                <a:gd name="T6" fmla="*/ 0 w 8"/>
                <a:gd name="T7" fmla="*/ 2 h 2"/>
                <a:gd name="T8" fmla="*/ 0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1"/>
                    <a:pt x="5" y="1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137"/>
            <p:cNvSpPr/>
            <p:nvPr/>
          </p:nvSpPr>
          <p:spPr bwMode="auto">
            <a:xfrm>
              <a:off x="7205663" y="1641476"/>
              <a:ext cx="57150" cy="231775"/>
            </a:xfrm>
            <a:custGeom>
              <a:avLst/>
              <a:gdLst>
                <a:gd name="T0" fmla="*/ 7 w 32"/>
                <a:gd name="T1" fmla="*/ 64 h 128"/>
                <a:gd name="T2" fmla="*/ 14 w 32"/>
                <a:gd name="T3" fmla="*/ 68 h 128"/>
                <a:gd name="T4" fmla="*/ 32 w 32"/>
                <a:gd name="T5" fmla="*/ 123 h 128"/>
                <a:gd name="T6" fmla="*/ 26 w 32"/>
                <a:gd name="T7" fmla="*/ 125 h 128"/>
                <a:gd name="T8" fmla="*/ 21 w 32"/>
                <a:gd name="T9" fmla="*/ 128 h 128"/>
                <a:gd name="T10" fmla="*/ 0 w 32"/>
                <a:gd name="T11" fmla="*/ 52 h 128"/>
                <a:gd name="T12" fmla="*/ 21 w 32"/>
                <a:gd name="T13" fmla="*/ 0 h 128"/>
                <a:gd name="T14" fmla="*/ 27 w 32"/>
                <a:gd name="T15" fmla="*/ 9 h 128"/>
                <a:gd name="T16" fmla="*/ 32 w 32"/>
                <a:gd name="T17" fmla="*/ 17 h 128"/>
                <a:gd name="T18" fmla="*/ 14 w 32"/>
                <a:gd name="T19" fmla="*/ 52 h 128"/>
                <a:gd name="T20" fmla="*/ 7 w 32"/>
                <a:gd name="T21" fmla="*/ 48 h 128"/>
                <a:gd name="T22" fmla="*/ 7 w 32"/>
                <a:gd name="T2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7" y="64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16" y="86"/>
                    <a:pt x="22" y="106"/>
                    <a:pt x="32" y="123"/>
                  </a:cubicBezTo>
                  <a:cubicBezTo>
                    <a:pt x="30" y="124"/>
                    <a:pt x="28" y="125"/>
                    <a:pt x="26" y="125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8" y="103"/>
                    <a:pt x="0" y="76"/>
                    <a:pt x="0" y="52"/>
                  </a:cubicBezTo>
                  <a:cubicBezTo>
                    <a:pt x="0" y="28"/>
                    <a:pt x="8" y="10"/>
                    <a:pt x="21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12"/>
                    <a:pt x="30" y="15"/>
                    <a:pt x="32" y="17"/>
                  </a:cubicBezTo>
                  <a:cubicBezTo>
                    <a:pt x="22" y="24"/>
                    <a:pt x="16" y="36"/>
                    <a:pt x="14" y="52"/>
                  </a:cubicBezTo>
                  <a:cubicBezTo>
                    <a:pt x="7" y="48"/>
                    <a:pt x="7" y="48"/>
                    <a:pt x="7" y="48"/>
                  </a:cubicBezTo>
                  <a:lnTo>
                    <a:pt x="7" y="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138"/>
            <p:cNvSpPr/>
            <p:nvPr/>
          </p:nvSpPr>
          <p:spPr bwMode="auto">
            <a:xfrm>
              <a:off x="7296151" y="1773238"/>
              <a:ext cx="44450" cy="57150"/>
            </a:xfrm>
            <a:custGeom>
              <a:avLst/>
              <a:gdLst>
                <a:gd name="T0" fmla="*/ 0 w 25"/>
                <a:gd name="T1" fmla="*/ 8 h 31"/>
                <a:gd name="T2" fmla="*/ 0 w 25"/>
                <a:gd name="T3" fmla="*/ 0 h 31"/>
                <a:gd name="T4" fmla="*/ 25 w 25"/>
                <a:gd name="T5" fmla="*/ 14 h 31"/>
                <a:gd name="T6" fmla="*/ 25 w 25"/>
                <a:gd name="T7" fmla="*/ 31 h 31"/>
                <a:gd name="T8" fmla="*/ 0 w 25"/>
                <a:gd name="T9" fmla="*/ 16 h 31"/>
                <a:gd name="T10" fmla="*/ 0 w 25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0" y="8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139"/>
            <p:cNvSpPr/>
            <p:nvPr/>
          </p:nvSpPr>
          <p:spPr bwMode="auto">
            <a:xfrm>
              <a:off x="7340601" y="1674813"/>
              <a:ext cx="26988" cy="292100"/>
            </a:xfrm>
            <a:custGeom>
              <a:avLst/>
              <a:gdLst>
                <a:gd name="T0" fmla="*/ 8 w 15"/>
                <a:gd name="T1" fmla="*/ 2 h 161"/>
                <a:gd name="T2" fmla="*/ 15 w 15"/>
                <a:gd name="T3" fmla="*/ 8 h 161"/>
                <a:gd name="T4" fmla="*/ 15 w 15"/>
                <a:gd name="T5" fmla="*/ 35 h 161"/>
                <a:gd name="T6" fmla="*/ 15 w 15"/>
                <a:gd name="T7" fmla="*/ 51 h 161"/>
                <a:gd name="T8" fmla="*/ 14 w 15"/>
                <a:gd name="T9" fmla="*/ 76 h 161"/>
                <a:gd name="T10" fmla="*/ 14 w 15"/>
                <a:gd name="T11" fmla="*/ 93 h 161"/>
                <a:gd name="T12" fmla="*/ 14 w 15"/>
                <a:gd name="T13" fmla="*/ 118 h 161"/>
                <a:gd name="T14" fmla="*/ 14 w 15"/>
                <a:gd name="T15" fmla="*/ 135 h 161"/>
                <a:gd name="T16" fmla="*/ 14 w 15"/>
                <a:gd name="T17" fmla="*/ 161 h 161"/>
                <a:gd name="T18" fmla="*/ 7 w 15"/>
                <a:gd name="T19" fmla="*/ 159 h 161"/>
                <a:gd name="T20" fmla="*/ 0 w 15"/>
                <a:gd name="T21" fmla="*/ 153 h 161"/>
                <a:gd name="T22" fmla="*/ 0 w 15"/>
                <a:gd name="T23" fmla="*/ 126 h 161"/>
                <a:gd name="T24" fmla="*/ 0 w 15"/>
                <a:gd name="T25" fmla="*/ 110 h 161"/>
                <a:gd name="T26" fmla="*/ 0 w 15"/>
                <a:gd name="T27" fmla="*/ 85 h 161"/>
                <a:gd name="T28" fmla="*/ 0 w 15"/>
                <a:gd name="T29" fmla="*/ 68 h 161"/>
                <a:gd name="T30" fmla="*/ 0 w 15"/>
                <a:gd name="T31" fmla="*/ 43 h 161"/>
                <a:gd name="T32" fmla="*/ 0 w 15"/>
                <a:gd name="T33" fmla="*/ 26 h 161"/>
                <a:gd name="T34" fmla="*/ 0 w 15"/>
                <a:gd name="T35" fmla="*/ 0 h 161"/>
                <a:gd name="T36" fmla="*/ 8 w 15"/>
                <a:gd name="T37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1">
                  <a:moveTo>
                    <a:pt x="8" y="2"/>
                  </a:moveTo>
                  <a:cubicBezTo>
                    <a:pt x="10" y="3"/>
                    <a:pt x="12" y="5"/>
                    <a:pt x="15" y="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2" y="161"/>
                    <a:pt x="9" y="161"/>
                    <a:pt x="7" y="159"/>
                  </a:cubicBezTo>
                  <a:cubicBezTo>
                    <a:pt x="5" y="158"/>
                    <a:pt x="2" y="156"/>
                    <a:pt x="0" y="15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140"/>
            <p:cNvSpPr>
              <a:spLocks noEditPoints="1"/>
            </p:cNvSpPr>
            <p:nvPr/>
          </p:nvSpPr>
          <p:spPr bwMode="auto">
            <a:xfrm>
              <a:off x="7270751" y="1635126"/>
              <a:ext cx="168275" cy="371475"/>
            </a:xfrm>
            <a:custGeom>
              <a:avLst/>
              <a:gdLst>
                <a:gd name="T0" fmla="*/ 93 w 93"/>
                <a:gd name="T1" fmla="*/ 121 h 205"/>
                <a:gd name="T2" fmla="*/ 93 w 93"/>
                <a:gd name="T3" fmla="*/ 130 h 205"/>
                <a:gd name="T4" fmla="*/ 93 w 93"/>
                <a:gd name="T5" fmla="*/ 138 h 205"/>
                <a:gd name="T6" fmla="*/ 87 w 93"/>
                <a:gd name="T7" fmla="*/ 172 h 205"/>
                <a:gd name="T8" fmla="*/ 82 w 93"/>
                <a:gd name="T9" fmla="*/ 185 h 205"/>
                <a:gd name="T10" fmla="*/ 78 w 93"/>
                <a:gd name="T11" fmla="*/ 191 h 205"/>
                <a:gd name="T12" fmla="*/ 46 w 93"/>
                <a:gd name="T13" fmla="*/ 197 h 205"/>
                <a:gd name="T14" fmla="*/ 14 w 93"/>
                <a:gd name="T15" fmla="*/ 153 h 205"/>
                <a:gd name="T16" fmla="*/ 10 w 93"/>
                <a:gd name="T17" fmla="*/ 143 h 205"/>
                <a:gd name="T18" fmla="*/ 5 w 93"/>
                <a:gd name="T19" fmla="*/ 125 h 205"/>
                <a:gd name="T20" fmla="*/ 0 w 93"/>
                <a:gd name="T21" fmla="*/ 84 h 205"/>
                <a:gd name="T22" fmla="*/ 0 w 93"/>
                <a:gd name="T23" fmla="*/ 76 h 205"/>
                <a:gd name="T24" fmla="*/ 0 w 93"/>
                <a:gd name="T25" fmla="*/ 67 h 205"/>
                <a:gd name="T26" fmla="*/ 5 w 93"/>
                <a:gd name="T27" fmla="*/ 33 h 205"/>
                <a:gd name="T28" fmla="*/ 11 w 93"/>
                <a:gd name="T29" fmla="*/ 20 h 205"/>
                <a:gd name="T30" fmla="*/ 14 w 93"/>
                <a:gd name="T31" fmla="*/ 15 h 205"/>
                <a:gd name="T32" fmla="*/ 14 w 93"/>
                <a:gd name="T33" fmla="*/ 14 h 205"/>
                <a:gd name="T34" fmla="*/ 47 w 93"/>
                <a:gd name="T35" fmla="*/ 8 h 205"/>
                <a:gd name="T36" fmla="*/ 79 w 93"/>
                <a:gd name="T37" fmla="*/ 52 h 205"/>
                <a:gd name="T38" fmla="*/ 79 w 93"/>
                <a:gd name="T39" fmla="*/ 53 h 205"/>
                <a:gd name="T40" fmla="*/ 83 w 93"/>
                <a:gd name="T41" fmla="*/ 62 h 205"/>
                <a:gd name="T42" fmla="*/ 88 w 93"/>
                <a:gd name="T43" fmla="*/ 80 h 205"/>
                <a:gd name="T44" fmla="*/ 93 w 93"/>
                <a:gd name="T45" fmla="*/ 121 h 205"/>
                <a:gd name="T46" fmla="*/ 79 w 93"/>
                <a:gd name="T47" fmla="*/ 129 h 205"/>
                <a:gd name="T48" fmla="*/ 79 w 93"/>
                <a:gd name="T49" fmla="*/ 121 h 205"/>
                <a:gd name="T50" fmla="*/ 79 w 93"/>
                <a:gd name="T51" fmla="*/ 113 h 205"/>
                <a:gd name="T52" fmla="*/ 75 w 93"/>
                <a:gd name="T53" fmla="*/ 80 h 205"/>
                <a:gd name="T54" fmla="*/ 70 w 93"/>
                <a:gd name="T55" fmla="*/ 62 h 205"/>
                <a:gd name="T56" fmla="*/ 67 w 93"/>
                <a:gd name="T57" fmla="*/ 54 h 205"/>
                <a:gd name="T58" fmla="*/ 54 w 93"/>
                <a:gd name="T59" fmla="*/ 30 h 205"/>
                <a:gd name="T60" fmla="*/ 47 w 93"/>
                <a:gd name="T61" fmla="*/ 24 h 205"/>
                <a:gd name="T62" fmla="*/ 39 w 93"/>
                <a:gd name="T63" fmla="*/ 22 h 205"/>
                <a:gd name="T64" fmla="*/ 26 w 93"/>
                <a:gd name="T65" fmla="*/ 31 h 205"/>
                <a:gd name="T66" fmla="*/ 23 w 93"/>
                <a:gd name="T67" fmla="*/ 35 h 205"/>
                <a:gd name="T68" fmla="*/ 18 w 93"/>
                <a:gd name="T69" fmla="*/ 47 h 205"/>
                <a:gd name="T70" fmla="*/ 14 w 93"/>
                <a:gd name="T71" fmla="*/ 76 h 205"/>
                <a:gd name="T72" fmla="*/ 14 w 93"/>
                <a:gd name="T73" fmla="*/ 84 h 205"/>
                <a:gd name="T74" fmla="*/ 14 w 93"/>
                <a:gd name="T75" fmla="*/ 92 h 205"/>
                <a:gd name="T76" fmla="*/ 18 w 93"/>
                <a:gd name="T77" fmla="*/ 125 h 205"/>
                <a:gd name="T78" fmla="*/ 23 w 93"/>
                <a:gd name="T79" fmla="*/ 143 h 205"/>
                <a:gd name="T80" fmla="*/ 39 w 93"/>
                <a:gd name="T81" fmla="*/ 175 h 205"/>
                <a:gd name="T82" fmla="*/ 46 w 93"/>
                <a:gd name="T83" fmla="*/ 181 h 205"/>
                <a:gd name="T84" fmla="*/ 53 w 93"/>
                <a:gd name="T85" fmla="*/ 183 h 205"/>
                <a:gd name="T86" fmla="*/ 69 w 93"/>
                <a:gd name="T87" fmla="*/ 170 h 205"/>
                <a:gd name="T88" fmla="*/ 74 w 93"/>
                <a:gd name="T89" fmla="*/ 158 h 205"/>
                <a:gd name="T90" fmla="*/ 79 w 93"/>
                <a:gd name="T91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205">
                  <a:moveTo>
                    <a:pt x="93" y="121"/>
                  </a:moveTo>
                  <a:cubicBezTo>
                    <a:pt x="93" y="124"/>
                    <a:pt x="93" y="127"/>
                    <a:pt x="93" y="130"/>
                  </a:cubicBezTo>
                  <a:cubicBezTo>
                    <a:pt x="93" y="132"/>
                    <a:pt x="93" y="135"/>
                    <a:pt x="93" y="138"/>
                  </a:cubicBezTo>
                  <a:cubicBezTo>
                    <a:pt x="92" y="151"/>
                    <a:pt x="90" y="162"/>
                    <a:pt x="87" y="172"/>
                  </a:cubicBezTo>
                  <a:cubicBezTo>
                    <a:pt x="86" y="177"/>
                    <a:pt x="84" y="181"/>
                    <a:pt x="82" y="185"/>
                  </a:cubicBezTo>
                  <a:cubicBezTo>
                    <a:pt x="81" y="187"/>
                    <a:pt x="80" y="189"/>
                    <a:pt x="78" y="191"/>
                  </a:cubicBezTo>
                  <a:cubicBezTo>
                    <a:pt x="70" y="202"/>
                    <a:pt x="59" y="205"/>
                    <a:pt x="46" y="197"/>
                  </a:cubicBezTo>
                  <a:cubicBezTo>
                    <a:pt x="33" y="190"/>
                    <a:pt x="22" y="174"/>
                    <a:pt x="14" y="153"/>
                  </a:cubicBezTo>
                  <a:cubicBezTo>
                    <a:pt x="13" y="150"/>
                    <a:pt x="11" y="147"/>
                    <a:pt x="10" y="143"/>
                  </a:cubicBezTo>
                  <a:cubicBezTo>
                    <a:pt x="8" y="137"/>
                    <a:pt x="7" y="131"/>
                    <a:pt x="5" y="125"/>
                  </a:cubicBezTo>
                  <a:cubicBezTo>
                    <a:pt x="2" y="112"/>
                    <a:pt x="0" y="98"/>
                    <a:pt x="0" y="84"/>
                  </a:cubicBezTo>
                  <a:cubicBezTo>
                    <a:pt x="0" y="81"/>
                    <a:pt x="0" y="78"/>
                    <a:pt x="0" y="76"/>
                  </a:cubicBezTo>
                  <a:cubicBezTo>
                    <a:pt x="0" y="73"/>
                    <a:pt x="0" y="70"/>
                    <a:pt x="0" y="67"/>
                  </a:cubicBezTo>
                  <a:cubicBezTo>
                    <a:pt x="0" y="54"/>
                    <a:pt x="2" y="43"/>
                    <a:pt x="5" y="33"/>
                  </a:cubicBezTo>
                  <a:cubicBezTo>
                    <a:pt x="7" y="28"/>
                    <a:pt x="9" y="24"/>
                    <a:pt x="11" y="20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23" y="3"/>
                    <a:pt x="34" y="0"/>
                    <a:pt x="47" y="8"/>
                  </a:cubicBezTo>
                  <a:cubicBezTo>
                    <a:pt x="59" y="15"/>
                    <a:pt x="70" y="30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81" y="56"/>
                    <a:pt x="82" y="59"/>
                    <a:pt x="83" y="62"/>
                  </a:cubicBezTo>
                  <a:cubicBezTo>
                    <a:pt x="85" y="68"/>
                    <a:pt x="86" y="74"/>
                    <a:pt x="88" y="80"/>
                  </a:cubicBezTo>
                  <a:cubicBezTo>
                    <a:pt x="91" y="94"/>
                    <a:pt x="92" y="108"/>
                    <a:pt x="93" y="121"/>
                  </a:cubicBezTo>
                  <a:close/>
                  <a:moveTo>
                    <a:pt x="79" y="129"/>
                  </a:moveTo>
                  <a:cubicBezTo>
                    <a:pt x="79" y="127"/>
                    <a:pt x="79" y="124"/>
                    <a:pt x="79" y="121"/>
                  </a:cubicBezTo>
                  <a:cubicBezTo>
                    <a:pt x="79" y="119"/>
                    <a:pt x="79" y="116"/>
                    <a:pt x="79" y="113"/>
                  </a:cubicBezTo>
                  <a:cubicBezTo>
                    <a:pt x="78" y="102"/>
                    <a:pt x="77" y="91"/>
                    <a:pt x="75" y="80"/>
                  </a:cubicBezTo>
                  <a:cubicBezTo>
                    <a:pt x="73" y="74"/>
                    <a:pt x="72" y="68"/>
                    <a:pt x="70" y="62"/>
                  </a:cubicBezTo>
                  <a:cubicBezTo>
                    <a:pt x="69" y="59"/>
                    <a:pt x="68" y="57"/>
                    <a:pt x="67" y="54"/>
                  </a:cubicBezTo>
                  <a:cubicBezTo>
                    <a:pt x="63" y="44"/>
                    <a:pt x="58" y="36"/>
                    <a:pt x="54" y="30"/>
                  </a:cubicBezTo>
                  <a:cubicBezTo>
                    <a:pt x="51" y="27"/>
                    <a:pt x="49" y="25"/>
                    <a:pt x="47" y="24"/>
                  </a:cubicBezTo>
                  <a:cubicBezTo>
                    <a:pt x="44" y="22"/>
                    <a:pt x="42" y="22"/>
                    <a:pt x="39" y="22"/>
                  </a:cubicBezTo>
                  <a:cubicBezTo>
                    <a:pt x="35" y="22"/>
                    <a:pt x="30" y="25"/>
                    <a:pt x="26" y="31"/>
                  </a:cubicBezTo>
                  <a:cubicBezTo>
                    <a:pt x="25" y="32"/>
                    <a:pt x="24" y="33"/>
                    <a:pt x="23" y="35"/>
                  </a:cubicBezTo>
                  <a:cubicBezTo>
                    <a:pt x="21" y="39"/>
                    <a:pt x="20" y="43"/>
                    <a:pt x="18" y="47"/>
                  </a:cubicBezTo>
                  <a:cubicBezTo>
                    <a:pt x="16" y="56"/>
                    <a:pt x="15" y="65"/>
                    <a:pt x="14" y="76"/>
                  </a:cubicBezTo>
                  <a:cubicBezTo>
                    <a:pt x="14" y="78"/>
                    <a:pt x="14" y="81"/>
                    <a:pt x="14" y="84"/>
                  </a:cubicBezTo>
                  <a:cubicBezTo>
                    <a:pt x="14" y="86"/>
                    <a:pt x="14" y="89"/>
                    <a:pt x="14" y="92"/>
                  </a:cubicBezTo>
                  <a:cubicBezTo>
                    <a:pt x="14" y="104"/>
                    <a:pt x="16" y="115"/>
                    <a:pt x="18" y="125"/>
                  </a:cubicBezTo>
                  <a:cubicBezTo>
                    <a:pt x="20" y="132"/>
                    <a:pt x="21" y="138"/>
                    <a:pt x="23" y="143"/>
                  </a:cubicBezTo>
                  <a:cubicBezTo>
                    <a:pt x="28" y="157"/>
                    <a:pt x="33" y="168"/>
                    <a:pt x="39" y="175"/>
                  </a:cubicBezTo>
                  <a:cubicBezTo>
                    <a:pt x="41" y="178"/>
                    <a:pt x="44" y="180"/>
                    <a:pt x="46" y="181"/>
                  </a:cubicBezTo>
                  <a:cubicBezTo>
                    <a:pt x="48" y="183"/>
                    <a:pt x="51" y="183"/>
                    <a:pt x="53" y="183"/>
                  </a:cubicBezTo>
                  <a:cubicBezTo>
                    <a:pt x="59" y="183"/>
                    <a:pt x="65" y="178"/>
                    <a:pt x="69" y="170"/>
                  </a:cubicBezTo>
                  <a:cubicBezTo>
                    <a:pt x="71" y="167"/>
                    <a:pt x="73" y="162"/>
                    <a:pt x="74" y="158"/>
                  </a:cubicBezTo>
                  <a:cubicBezTo>
                    <a:pt x="77" y="150"/>
                    <a:pt x="78" y="140"/>
                    <a:pt x="79" y="12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141"/>
            <p:cNvSpPr/>
            <p:nvPr/>
          </p:nvSpPr>
          <p:spPr bwMode="auto">
            <a:xfrm>
              <a:off x="7366001" y="1812926"/>
              <a:ext cx="47625" cy="57150"/>
            </a:xfrm>
            <a:custGeom>
              <a:avLst/>
              <a:gdLst>
                <a:gd name="T0" fmla="*/ 0 w 26"/>
                <a:gd name="T1" fmla="*/ 0 h 31"/>
                <a:gd name="T2" fmla="*/ 26 w 26"/>
                <a:gd name="T3" fmla="*/ 15 h 31"/>
                <a:gd name="T4" fmla="*/ 26 w 26"/>
                <a:gd name="T5" fmla="*/ 23 h 31"/>
                <a:gd name="T6" fmla="*/ 26 w 26"/>
                <a:gd name="T7" fmla="*/ 31 h 31"/>
                <a:gd name="T8" fmla="*/ 0 w 26"/>
                <a:gd name="T9" fmla="*/ 17 h 31"/>
                <a:gd name="T10" fmla="*/ 0 w 2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8"/>
                    <a:pt x="26" y="21"/>
                    <a:pt x="26" y="23"/>
                  </a:cubicBezTo>
                  <a:cubicBezTo>
                    <a:pt x="26" y="26"/>
                    <a:pt x="26" y="29"/>
                    <a:pt x="26" y="3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142"/>
            <p:cNvSpPr/>
            <p:nvPr/>
          </p:nvSpPr>
          <p:spPr bwMode="auto">
            <a:xfrm>
              <a:off x="7243763" y="1624013"/>
              <a:ext cx="111125" cy="71438"/>
            </a:xfrm>
            <a:custGeom>
              <a:avLst/>
              <a:gdLst>
                <a:gd name="T0" fmla="*/ 6 w 62"/>
                <a:gd name="T1" fmla="*/ 6 h 39"/>
                <a:gd name="T2" fmla="*/ 54 w 62"/>
                <a:gd name="T3" fmla="*/ 9 h 39"/>
                <a:gd name="T4" fmla="*/ 62 w 62"/>
                <a:gd name="T5" fmla="*/ 14 h 39"/>
                <a:gd name="T6" fmla="*/ 29 w 62"/>
                <a:gd name="T7" fmla="*/ 20 h 39"/>
                <a:gd name="T8" fmla="*/ 29 w 62"/>
                <a:gd name="T9" fmla="*/ 21 h 39"/>
                <a:gd name="T10" fmla="*/ 28 w 62"/>
                <a:gd name="T11" fmla="*/ 21 h 39"/>
                <a:gd name="T12" fmla="*/ 28 w 62"/>
                <a:gd name="T13" fmla="*/ 21 h 39"/>
                <a:gd name="T14" fmla="*/ 28 w 62"/>
                <a:gd name="T15" fmla="*/ 21 h 39"/>
                <a:gd name="T16" fmla="*/ 27 w 62"/>
                <a:gd name="T17" fmla="*/ 21 h 39"/>
                <a:gd name="T18" fmla="*/ 27 w 62"/>
                <a:gd name="T19" fmla="*/ 21 h 39"/>
                <a:gd name="T20" fmla="*/ 22 w 62"/>
                <a:gd name="T21" fmla="*/ 22 h 39"/>
                <a:gd name="T22" fmla="*/ 26 w 62"/>
                <a:gd name="T23" fmla="*/ 26 h 39"/>
                <a:gd name="T24" fmla="*/ 20 w 62"/>
                <a:gd name="T25" fmla="*/ 39 h 39"/>
                <a:gd name="T26" fmla="*/ 11 w 62"/>
                <a:gd name="T27" fmla="*/ 26 h 39"/>
                <a:gd name="T28" fmla="*/ 6 w 62"/>
                <a:gd name="T29" fmla="*/ 18 h 39"/>
                <a:gd name="T30" fmla="*/ 0 w 62"/>
                <a:gd name="T31" fmla="*/ 9 h 39"/>
                <a:gd name="T32" fmla="*/ 0 w 62"/>
                <a:gd name="T33" fmla="*/ 9 h 39"/>
                <a:gd name="T34" fmla="*/ 5 w 62"/>
                <a:gd name="T35" fmla="*/ 7 h 39"/>
                <a:gd name="T36" fmla="*/ 6 w 62"/>
                <a:gd name="T3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9">
                  <a:moveTo>
                    <a:pt x="6" y="6"/>
                  </a:moveTo>
                  <a:cubicBezTo>
                    <a:pt x="19" y="0"/>
                    <a:pt x="36" y="1"/>
                    <a:pt x="54" y="9"/>
                  </a:cubicBezTo>
                  <a:cubicBezTo>
                    <a:pt x="56" y="11"/>
                    <a:pt x="59" y="12"/>
                    <a:pt x="62" y="14"/>
                  </a:cubicBezTo>
                  <a:cubicBezTo>
                    <a:pt x="49" y="6"/>
                    <a:pt x="38" y="9"/>
                    <a:pt x="29" y="20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1"/>
                    <a:pt x="24" y="21"/>
                    <a:pt x="22" y="22"/>
                  </a:cubicBezTo>
                  <a:cubicBezTo>
                    <a:pt x="23" y="23"/>
                    <a:pt x="24" y="25"/>
                    <a:pt x="26" y="26"/>
                  </a:cubicBezTo>
                  <a:cubicBezTo>
                    <a:pt x="24" y="30"/>
                    <a:pt x="22" y="34"/>
                    <a:pt x="20" y="39"/>
                  </a:cubicBezTo>
                  <a:cubicBezTo>
                    <a:pt x="17" y="35"/>
                    <a:pt x="14" y="31"/>
                    <a:pt x="11" y="26"/>
                  </a:cubicBezTo>
                  <a:cubicBezTo>
                    <a:pt x="9" y="24"/>
                    <a:pt x="7" y="21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143"/>
            <p:cNvSpPr/>
            <p:nvPr/>
          </p:nvSpPr>
          <p:spPr bwMode="auto">
            <a:xfrm>
              <a:off x="7251701" y="1624013"/>
              <a:ext cx="84138" cy="15875"/>
            </a:xfrm>
            <a:custGeom>
              <a:avLst/>
              <a:gdLst>
                <a:gd name="T0" fmla="*/ 46 w 46"/>
                <a:gd name="T1" fmla="*/ 8 h 8"/>
                <a:gd name="T2" fmla="*/ 1 w 46"/>
                <a:gd name="T3" fmla="*/ 6 h 8"/>
                <a:gd name="T4" fmla="*/ 0 w 46"/>
                <a:gd name="T5" fmla="*/ 7 h 8"/>
                <a:gd name="T6" fmla="*/ 1 w 46"/>
                <a:gd name="T7" fmla="*/ 6 h 8"/>
                <a:gd name="T8" fmla="*/ 46 w 4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29" y="1"/>
                    <a:pt x="13" y="0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3" y="0"/>
                    <a:pt x="29" y="1"/>
                    <a:pt x="46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144"/>
            <p:cNvSpPr/>
            <p:nvPr/>
          </p:nvSpPr>
          <p:spPr bwMode="auto">
            <a:xfrm>
              <a:off x="7439026" y="1855788"/>
              <a:ext cx="52388" cy="58738"/>
            </a:xfrm>
            <a:custGeom>
              <a:avLst/>
              <a:gdLst>
                <a:gd name="T0" fmla="*/ 21 w 29"/>
                <a:gd name="T1" fmla="*/ 13 h 33"/>
                <a:gd name="T2" fmla="*/ 29 w 29"/>
                <a:gd name="T3" fmla="*/ 17 h 33"/>
                <a:gd name="T4" fmla="*/ 29 w 29"/>
                <a:gd name="T5" fmla="*/ 33 h 33"/>
                <a:gd name="T6" fmla="*/ 21 w 29"/>
                <a:gd name="T7" fmla="*/ 29 h 33"/>
                <a:gd name="T8" fmla="*/ 0 w 29"/>
                <a:gd name="T9" fmla="*/ 17 h 33"/>
                <a:gd name="T10" fmla="*/ 0 w 29"/>
                <a:gd name="T11" fmla="*/ 9 h 33"/>
                <a:gd name="T12" fmla="*/ 0 w 29"/>
                <a:gd name="T13" fmla="*/ 0 h 33"/>
                <a:gd name="T14" fmla="*/ 21 w 29"/>
                <a:gd name="T1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21" y="13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45"/>
            <p:cNvSpPr/>
            <p:nvPr/>
          </p:nvSpPr>
          <p:spPr bwMode="auto">
            <a:xfrm>
              <a:off x="7446963" y="1770063"/>
              <a:ext cx="57150" cy="231775"/>
            </a:xfrm>
            <a:custGeom>
              <a:avLst/>
              <a:gdLst>
                <a:gd name="T0" fmla="*/ 11 w 32"/>
                <a:gd name="T1" fmla="*/ 0 h 128"/>
                <a:gd name="T2" fmla="*/ 32 w 32"/>
                <a:gd name="T3" fmla="*/ 76 h 128"/>
                <a:gd name="T4" fmla="*/ 10 w 32"/>
                <a:gd name="T5" fmla="*/ 128 h 128"/>
                <a:gd name="T6" fmla="*/ 5 w 32"/>
                <a:gd name="T7" fmla="*/ 119 h 128"/>
                <a:gd name="T8" fmla="*/ 0 w 32"/>
                <a:gd name="T9" fmla="*/ 111 h 128"/>
                <a:gd name="T10" fmla="*/ 17 w 32"/>
                <a:gd name="T11" fmla="*/ 76 h 128"/>
                <a:gd name="T12" fmla="*/ 25 w 32"/>
                <a:gd name="T13" fmla="*/ 80 h 128"/>
                <a:gd name="T14" fmla="*/ 25 w 32"/>
                <a:gd name="T15" fmla="*/ 64 h 128"/>
                <a:gd name="T16" fmla="*/ 17 w 32"/>
                <a:gd name="T17" fmla="*/ 60 h 128"/>
                <a:gd name="T18" fmla="*/ 0 w 32"/>
                <a:gd name="T19" fmla="*/ 5 h 128"/>
                <a:gd name="T20" fmla="*/ 5 w 32"/>
                <a:gd name="T21" fmla="*/ 3 h 128"/>
                <a:gd name="T22" fmla="*/ 11 w 3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11" y="0"/>
                  </a:moveTo>
                  <a:cubicBezTo>
                    <a:pt x="24" y="25"/>
                    <a:pt x="32" y="53"/>
                    <a:pt x="32" y="76"/>
                  </a:cubicBezTo>
                  <a:cubicBezTo>
                    <a:pt x="32" y="101"/>
                    <a:pt x="24" y="118"/>
                    <a:pt x="10" y="12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3" y="116"/>
                    <a:pt x="2" y="113"/>
                    <a:pt x="0" y="111"/>
                  </a:cubicBezTo>
                  <a:cubicBezTo>
                    <a:pt x="9" y="104"/>
                    <a:pt x="16" y="92"/>
                    <a:pt x="17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42"/>
                    <a:pt x="10" y="23"/>
                    <a:pt x="0" y="5"/>
                  </a:cubicBezTo>
                  <a:cubicBezTo>
                    <a:pt x="2" y="4"/>
                    <a:pt x="4" y="3"/>
                    <a:pt x="5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146"/>
            <p:cNvSpPr/>
            <p:nvPr/>
          </p:nvSpPr>
          <p:spPr bwMode="auto">
            <a:xfrm>
              <a:off x="7354888" y="1649413"/>
              <a:ext cx="111125" cy="131763"/>
            </a:xfrm>
            <a:custGeom>
              <a:avLst/>
              <a:gdLst>
                <a:gd name="T0" fmla="*/ 55 w 61"/>
                <a:gd name="T1" fmla="*/ 57 h 72"/>
                <a:gd name="T2" fmla="*/ 61 w 61"/>
                <a:gd name="T3" fmla="*/ 66 h 72"/>
                <a:gd name="T4" fmla="*/ 61 w 61"/>
                <a:gd name="T5" fmla="*/ 66 h 72"/>
                <a:gd name="T6" fmla="*/ 55 w 61"/>
                <a:gd name="T7" fmla="*/ 69 h 72"/>
                <a:gd name="T8" fmla="*/ 50 w 61"/>
                <a:gd name="T9" fmla="*/ 71 h 72"/>
                <a:gd name="T10" fmla="*/ 41 w 61"/>
                <a:gd name="T11" fmla="*/ 72 h 72"/>
                <a:gd name="T12" fmla="*/ 36 w 61"/>
                <a:gd name="T13" fmla="*/ 54 h 72"/>
                <a:gd name="T14" fmla="*/ 39 w 61"/>
                <a:gd name="T15" fmla="*/ 53 h 72"/>
                <a:gd name="T16" fmla="*/ 33 w 61"/>
                <a:gd name="T17" fmla="*/ 45 h 72"/>
                <a:gd name="T18" fmla="*/ 32 w 61"/>
                <a:gd name="T19" fmla="*/ 44 h 72"/>
                <a:gd name="T20" fmla="*/ 32 w 61"/>
                <a:gd name="T21" fmla="*/ 44 h 72"/>
                <a:gd name="T22" fmla="*/ 0 w 61"/>
                <a:gd name="T23" fmla="*/ 0 h 72"/>
                <a:gd name="T24" fmla="*/ 55 w 61"/>
                <a:gd name="T2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55" y="57"/>
                  </a:move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2" y="70"/>
                    <a:pt x="50" y="71"/>
                  </a:cubicBezTo>
                  <a:cubicBezTo>
                    <a:pt x="47" y="72"/>
                    <a:pt x="44" y="72"/>
                    <a:pt x="41" y="72"/>
                  </a:cubicBezTo>
                  <a:cubicBezTo>
                    <a:pt x="39" y="66"/>
                    <a:pt x="38" y="60"/>
                    <a:pt x="36" y="54"/>
                  </a:cubicBezTo>
                  <a:cubicBezTo>
                    <a:pt x="37" y="54"/>
                    <a:pt x="38" y="54"/>
                    <a:pt x="39" y="53"/>
                  </a:cubicBezTo>
                  <a:cubicBezTo>
                    <a:pt x="37" y="50"/>
                    <a:pt x="35" y="47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3" y="22"/>
                    <a:pt x="12" y="7"/>
                    <a:pt x="0" y="0"/>
                  </a:cubicBezTo>
                  <a:cubicBezTo>
                    <a:pt x="20" y="11"/>
                    <a:pt x="40" y="32"/>
                    <a:pt x="55" y="5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147"/>
            <p:cNvSpPr/>
            <p:nvPr/>
          </p:nvSpPr>
          <p:spPr bwMode="auto">
            <a:xfrm>
              <a:off x="7281863" y="1897063"/>
              <a:ext cx="14288" cy="15875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8 w 8"/>
                <a:gd name="T5" fmla="*/ 9 h 9"/>
                <a:gd name="T6" fmla="*/ 0 w 8"/>
                <a:gd name="T7" fmla="*/ 0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3"/>
                    <a:pt x="5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148"/>
            <p:cNvSpPr/>
            <p:nvPr/>
          </p:nvSpPr>
          <p:spPr bwMode="auto">
            <a:xfrm>
              <a:off x="7296151" y="166052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149"/>
            <p:cNvSpPr/>
            <p:nvPr/>
          </p:nvSpPr>
          <p:spPr bwMode="auto">
            <a:xfrm>
              <a:off x="7302501" y="1698626"/>
              <a:ext cx="38100" cy="55563"/>
            </a:xfrm>
            <a:custGeom>
              <a:avLst/>
              <a:gdLst>
                <a:gd name="T0" fmla="*/ 0 w 21"/>
                <a:gd name="T1" fmla="*/ 12 h 30"/>
                <a:gd name="T2" fmla="*/ 5 w 21"/>
                <a:gd name="T3" fmla="*/ 0 h 30"/>
                <a:gd name="T4" fmla="*/ 21 w 21"/>
                <a:gd name="T5" fmla="*/ 13 h 30"/>
                <a:gd name="T6" fmla="*/ 21 w 21"/>
                <a:gd name="T7" fmla="*/ 30 h 30"/>
                <a:gd name="T8" fmla="*/ 0 w 21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0" y="12"/>
                  </a:moveTo>
                  <a:cubicBezTo>
                    <a:pt x="2" y="8"/>
                    <a:pt x="3" y="4"/>
                    <a:pt x="5" y="0"/>
                  </a:cubicBezTo>
                  <a:cubicBezTo>
                    <a:pt x="10" y="5"/>
                    <a:pt x="16" y="10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5"/>
                    <a:pt x="7" y="19"/>
                    <a:pt x="0" y="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150"/>
            <p:cNvSpPr/>
            <p:nvPr/>
          </p:nvSpPr>
          <p:spPr bwMode="auto">
            <a:xfrm>
              <a:off x="7664451" y="2681288"/>
              <a:ext cx="319088" cy="271463"/>
            </a:xfrm>
            <a:custGeom>
              <a:avLst/>
              <a:gdLst>
                <a:gd name="T0" fmla="*/ 70 w 201"/>
                <a:gd name="T1" fmla="*/ 35 h 171"/>
                <a:gd name="T2" fmla="*/ 0 w 201"/>
                <a:gd name="T3" fmla="*/ 171 h 171"/>
                <a:gd name="T4" fmla="*/ 201 w 201"/>
                <a:gd name="T5" fmla="*/ 54 h 171"/>
                <a:gd name="T6" fmla="*/ 130 w 201"/>
                <a:gd name="T7" fmla="*/ 0 h 171"/>
                <a:gd name="T8" fmla="*/ 100 w 201"/>
                <a:gd name="T9" fmla="*/ 47 h 171"/>
                <a:gd name="T10" fmla="*/ 70 w 201"/>
                <a:gd name="T11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71">
                  <a:moveTo>
                    <a:pt x="70" y="35"/>
                  </a:moveTo>
                  <a:lnTo>
                    <a:pt x="0" y="171"/>
                  </a:lnTo>
                  <a:lnTo>
                    <a:pt x="201" y="54"/>
                  </a:lnTo>
                  <a:lnTo>
                    <a:pt x="130" y="0"/>
                  </a:lnTo>
                  <a:lnTo>
                    <a:pt x="100" y="4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151"/>
            <p:cNvSpPr/>
            <p:nvPr/>
          </p:nvSpPr>
          <p:spPr bwMode="auto">
            <a:xfrm>
              <a:off x="7646988" y="2681288"/>
              <a:ext cx="111125" cy="258763"/>
            </a:xfrm>
            <a:custGeom>
              <a:avLst/>
              <a:gdLst>
                <a:gd name="T0" fmla="*/ 0 w 70"/>
                <a:gd name="T1" fmla="*/ 0 h 163"/>
                <a:gd name="T2" fmla="*/ 0 w 70"/>
                <a:gd name="T3" fmla="*/ 163 h 163"/>
                <a:gd name="T4" fmla="*/ 70 w 70"/>
                <a:gd name="T5" fmla="*/ 29 h 163"/>
                <a:gd name="T6" fmla="*/ 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0" y="0"/>
                  </a:moveTo>
                  <a:lnTo>
                    <a:pt x="0" y="163"/>
                  </a:lnTo>
                  <a:lnTo>
                    <a:pt x="7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152"/>
            <p:cNvSpPr/>
            <p:nvPr/>
          </p:nvSpPr>
          <p:spPr bwMode="auto">
            <a:xfrm>
              <a:off x="7888288" y="2478088"/>
              <a:ext cx="111125" cy="258763"/>
            </a:xfrm>
            <a:custGeom>
              <a:avLst/>
              <a:gdLst>
                <a:gd name="T0" fmla="*/ 70 w 70"/>
                <a:gd name="T1" fmla="*/ 0 h 163"/>
                <a:gd name="T2" fmla="*/ 0 w 70"/>
                <a:gd name="T3" fmla="*/ 110 h 163"/>
                <a:gd name="T4" fmla="*/ 70 w 70"/>
                <a:gd name="T5" fmla="*/ 163 h 163"/>
                <a:gd name="T6" fmla="*/ 7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70" y="0"/>
                  </a:moveTo>
                  <a:lnTo>
                    <a:pt x="0" y="110"/>
                  </a:lnTo>
                  <a:lnTo>
                    <a:pt x="70" y="16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153"/>
            <p:cNvSpPr/>
            <p:nvPr/>
          </p:nvSpPr>
          <p:spPr bwMode="auto">
            <a:xfrm>
              <a:off x="7666038" y="2471738"/>
              <a:ext cx="312738" cy="246063"/>
            </a:xfrm>
            <a:custGeom>
              <a:avLst/>
              <a:gdLst>
                <a:gd name="T0" fmla="*/ 0 w 197"/>
                <a:gd name="T1" fmla="*/ 114 h 155"/>
                <a:gd name="T2" fmla="*/ 99 w 197"/>
                <a:gd name="T3" fmla="*/ 155 h 155"/>
                <a:gd name="T4" fmla="*/ 197 w 197"/>
                <a:gd name="T5" fmla="*/ 0 h 155"/>
                <a:gd name="T6" fmla="*/ 0 w 197"/>
                <a:gd name="T7" fmla="*/ 11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5">
                  <a:moveTo>
                    <a:pt x="0" y="114"/>
                  </a:moveTo>
                  <a:lnTo>
                    <a:pt x="99" y="155"/>
                  </a:lnTo>
                  <a:lnTo>
                    <a:pt x="197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154"/>
            <p:cNvSpPr/>
            <p:nvPr/>
          </p:nvSpPr>
          <p:spPr bwMode="auto">
            <a:xfrm>
              <a:off x="5300663" y="1100138"/>
              <a:ext cx="46038" cy="236538"/>
            </a:xfrm>
            <a:custGeom>
              <a:avLst/>
              <a:gdLst>
                <a:gd name="T0" fmla="*/ 12 w 25"/>
                <a:gd name="T1" fmla="*/ 4 h 130"/>
                <a:gd name="T2" fmla="*/ 1 w 25"/>
                <a:gd name="T3" fmla="*/ 24 h 130"/>
                <a:gd name="T4" fmla="*/ 1 w 25"/>
                <a:gd name="T5" fmla="*/ 119 h 130"/>
                <a:gd name="T6" fmla="*/ 13 w 25"/>
                <a:gd name="T7" fmla="*/ 126 h 130"/>
                <a:gd name="T8" fmla="*/ 25 w 25"/>
                <a:gd name="T9" fmla="*/ 106 h 130"/>
                <a:gd name="T10" fmla="*/ 24 w 25"/>
                <a:gd name="T11" fmla="*/ 10 h 130"/>
                <a:gd name="T12" fmla="*/ 12 w 25"/>
                <a:gd name="T13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0">
                  <a:moveTo>
                    <a:pt x="12" y="4"/>
                  </a:moveTo>
                  <a:cubicBezTo>
                    <a:pt x="6" y="7"/>
                    <a:pt x="0" y="17"/>
                    <a:pt x="1" y="24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27"/>
                    <a:pt x="6" y="130"/>
                    <a:pt x="13" y="126"/>
                  </a:cubicBezTo>
                  <a:cubicBezTo>
                    <a:pt x="19" y="122"/>
                    <a:pt x="25" y="113"/>
                    <a:pt x="25" y="10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155"/>
            <p:cNvSpPr/>
            <p:nvPr/>
          </p:nvSpPr>
          <p:spPr bwMode="auto">
            <a:xfrm>
              <a:off x="5232401" y="1204913"/>
              <a:ext cx="42863" cy="171450"/>
            </a:xfrm>
            <a:custGeom>
              <a:avLst/>
              <a:gdLst>
                <a:gd name="T0" fmla="*/ 12 w 24"/>
                <a:gd name="T1" fmla="*/ 4 h 95"/>
                <a:gd name="T2" fmla="*/ 0 w 24"/>
                <a:gd name="T3" fmla="*/ 24 h 95"/>
                <a:gd name="T4" fmla="*/ 1 w 24"/>
                <a:gd name="T5" fmla="*/ 84 h 95"/>
                <a:gd name="T6" fmla="*/ 13 w 24"/>
                <a:gd name="T7" fmla="*/ 91 h 95"/>
                <a:gd name="T8" fmla="*/ 24 w 24"/>
                <a:gd name="T9" fmla="*/ 71 h 95"/>
                <a:gd name="T10" fmla="*/ 24 w 24"/>
                <a:gd name="T11" fmla="*/ 11 h 95"/>
                <a:gd name="T12" fmla="*/ 12 w 24"/>
                <a:gd name="T13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92"/>
                    <a:pt x="6" y="95"/>
                    <a:pt x="13" y="91"/>
                  </a:cubicBezTo>
                  <a:cubicBezTo>
                    <a:pt x="19" y="87"/>
                    <a:pt x="24" y="78"/>
                    <a:pt x="24" y="7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156"/>
            <p:cNvSpPr/>
            <p:nvPr/>
          </p:nvSpPr>
          <p:spPr bwMode="auto">
            <a:xfrm>
              <a:off x="5162551" y="1298576"/>
              <a:ext cx="44450" cy="117475"/>
            </a:xfrm>
            <a:custGeom>
              <a:avLst/>
              <a:gdLst>
                <a:gd name="T0" fmla="*/ 12 w 24"/>
                <a:gd name="T1" fmla="*/ 4 h 65"/>
                <a:gd name="T2" fmla="*/ 0 w 24"/>
                <a:gd name="T3" fmla="*/ 24 h 65"/>
                <a:gd name="T4" fmla="*/ 0 w 24"/>
                <a:gd name="T5" fmla="*/ 55 h 65"/>
                <a:gd name="T6" fmla="*/ 12 w 24"/>
                <a:gd name="T7" fmla="*/ 61 h 65"/>
                <a:gd name="T8" fmla="*/ 24 w 24"/>
                <a:gd name="T9" fmla="*/ 41 h 65"/>
                <a:gd name="T10" fmla="*/ 24 w 24"/>
                <a:gd name="T11" fmla="*/ 11 h 65"/>
                <a:gd name="T12" fmla="*/ 12 w 24"/>
                <a:gd name="T13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6" y="65"/>
                    <a:pt x="12" y="61"/>
                  </a:cubicBezTo>
                  <a:cubicBezTo>
                    <a:pt x="19" y="58"/>
                    <a:pt x="24" y="48"/>
                    <a:pt x="24" y="4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157"/>
            <p:cNvSpPr>
              <a:spLocks noEditPoints="1"/>
            </p:cNvSpPr>
            <p:nvPr/>
          </p:nvSpPr>
          <p:spPr bwMode="auto">
            <a:xfrm>
              <a:off x="4281488" y="2130426"/>
              <a:ext cx="263525" cy="519113"/>
            </a:xfrm>
            <a:custGeom>
              <a:avLst/>
              <a:gdLst>
                <a:gd name="T0" fmla="*/ 41 w 145"/>
                <a:gd name="T1" fmla="*/ 61 h 286"/>
                <a:gd name="T2" fmla="*/ 49 w 145"/>
                <a:gd name="T3" fmla="*/ 52 h 286"/>
                <a:gd name="T4" fmla="*/ 135 w 145"/>
                <a:gd name="T5" fmla="*/ 3 h 286"/>
                <a:gd name="T6" fmla="*/ 145 w 145"/>
                <a:gd name="T7" fmla="*/ 9 h 286"/>
                <a:gd name="T8" fmla="*/ 145 w 145"/>
                <a:gd name="T9" fmla="*/ 194 h 286"/>
                <a:gd name="T10" fmla="*/ 135 w 145"/>
                <a:gd name="T11" fmla="*/ 211 h 286"/>
                <a:gd name="T12" fmla="*/ 11 w 145"/>
                <a:gd name="T13" fmla="*/ 283 h 286"/>
                <a:gd name="T14" fmla="*/ 0 w 145"/>
                <a:gd name="T15" fmla="*/ 277 h 286"/>
                <a:gd name="T16" fmla="*/ 0 w 145"/>
                <a:gd name="T17" fmla="*/ 146 h 286"/>
                <a:gd name="T18" fmla="*/ 2 w 145"/>
                <a:gd name="T19" fmla="*/ 137 h 286"/>
                <a:gd name="T20" fmla="*/ 41 w 145"/>
                <a:gd name="T21" fmla="*/ 61 h 286"/>
                <a:gd name="T22" fmla="*/ 29 w 145"/>
                <a:gd name="T23" fmla="*/ 234 h 286"/>
                <a:gd name="T24" fmla="*/ 122 w 145"/>
                <a:gd name="T25" fmla="*/ 180 h 286"/>
                <a:gd name="T26" fmla="*/ 128 w 145"/>
                <a:gd name="T27" fmla="*/ 171 h 286"/>
                <a:gd name="T28" fmla="*/ 122 w 145"/>
                <a:gd name="T29" fmla="*/ 168 h 286"/>
                <a:gd name="T30" fmla="*/ 29 w 145"/>
                <a:gd name="T31" fmla="*/ 222 h 286"/>
                <a:gd name="T32" fmla="*/ 24 w 145"/>
                <a:gd name="T33" fmla="*/ 231 h 286"/>
                <a:gd name="T34" fmla="*/ 29 w 145"/>
                <a:gd name="T35" fmla="*/ 234 h 286"/>
                <a:gd name="T36" fmla="*/ 29 w 145"/>
                <a:gd name="T37" fmla="*/ 196 h 286"/>
                <a:gd name="T38" fmla="*/ 122 w 145"/>
                <a:gd name="T39" fmla="*/ 142 h 286"/>
                <a:gd name="T40" fmla="*/ 127 w 145"/>
                <a:gd name="T41" fmla="*/ 133 h 286"/>
                <a:gd name="T42" fmla="*/ 122 w 145"/>
                <a:gd name="T43" fmla="*/ 130 h 286"/>
                <a:gd name="T44" fmla="*/ 29 w 145"/>
                <a:gd name="T45" fmla="*/ 184 h 286"/>
                <a:gd name="T46" fmla="*/ 24 w 145"/>
                <a:gd name="T47" fmla="*/ 193 h 286"/>
                <a:gd name="T48" fmla="*/ 29 w 145"/>
                <a:gd name="T49" fmla="*/ 196 h 286"/>
                <a:gd name="T50" fmla="*/ 29 w 145"/>
                <a:gd name="T51" fmla="*/ 157 h 286"/>
                <a:gd name="T52" fmla="*/ 122 w 145"/>
                <a:gd name="T53" fmla="*/ 103 h 286"/>
                <a:gd name="T54" fmla="*/ 127 w 145"/>
                <a:gd name="T55" fmla="*/ 95 h 286"/>
                <a:gd name="T56" fmla="*/ 122 w 145"/>
                <a:gd name="T57" fmla="*/ 92 h 286"/>
                <a:gd name="T58" fmla="*/ 29 w 145"/>
                <a:gd name="T59" fmla="*/ 145 h 286"/>
                <a:gd name="T60" fmla="*/ 24 w 145"/>
                <a:gd name="T61" fmla="*/ 154 h 286"/>
                <a:gd name="T62" fmla="*/ 29 w 145"/>
                <a:gd name="T63" fmla="*/ 157 h 286"/>
                <a:gd name="T64" fmla="*/ 130 w 145"/>
                <a:gd name="T65" fmla="*/ 50 h 286"/>
                <a:gd name="T66" fmla="*/ 125 w 145"/>
                <a:gd name="T67" fmla="*/ 47 h 286"/>
                <a:gd name="T68" fmla="*/ 65 w 145"/>
                <a:gd name="T69" fmla="*/ 82 h 286"/>
                <a:gd name="T70" fmla="*/ 59 w 145"/>
                <a:gd name="T71" fmla="*/ 91 h 286"/>
                <a:gd name="T72" fmla="*/ 65 w 145"/>
                <a:gd name="T73" fmla="*/ 94 h 286"/>
                <a:gd name="T74" fmla="*/ 125 w 145"/>
                <a:gd name="T75" fmla="*/ 59 h 286"/>
                <a:gd name="T76" fmla="*/ 130 w 145"/>
                <a:gd name="T77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286">
                  <a:moveTo>
                    <a:pt x="41" y="61"/>
                  </a:moveTo>
                  <a:cubicBezTo>
                    <a:pt x="43" y="57"/>
                    <a:pt x="46" y="54"/>
                    <a:pt x="49" y="52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0"/>
                    <a:pt x="145" y="2"/>
                    <a:pt x="145" y="9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200"/>
                    <a:pt x="141" y="208"/>
                    <a:pt x="135" y="211"/>
                  </a:cubicBezTo>
                  <a:cubicBezTo>
                    <a:pt x="11" y="283"/>
                    <a:pt x="11" y="283"/>
                    <a:pt x="11" y="283"/>
                  </a:cubicBezTo>
                  <a:cubicBezTo>
                    <a:pt x="5" y="286"/>
                    <a:pt x="0" y="284"/>
                    <a:pt x="0" y="27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1" y="140"/>
                    <a:pt x="2" y="137"/>
                  </a:cubicBezTo>
                  <a:lnTo>
                    <a:pt x="41" y="61"/>
                  </a:lnTo>
                  <a:close/>
                  <a:moveTo>
                    <a:pt x="29" y="234"/>
                  </a:moveTo>
                  <a:cubicBezTo>
                    <a:pt x="122" y="180"/>
                    <a:pt x="122" y="180"/>
                    <a:pt x="122" y="180"/>
                  </a:cubicBezTo>
                  <a:cubicBezTo>
                    <a:pt x="125" y="178"/>
                    <a:pt x="128" y="175"/>
                    <a:pt x="128" y="171"/>
                  </a:cubicBezTo>
                  <a:cubicBezTo>
                    <a:pt x="128" y="168"/>
                    <a:pt x="125" y="167"/>
                    <a:pt x="122" y="168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6" y="224"/>
                    <a:pt x="24" y="228"/>
                    <a:pt x="24" y="231"/>
                  </a:cubicBezTo>
                  <a:cubicBezTo>
                    <a:pt x="24" y="234"/>
                    <a:pt x="26" y="236"/>
                    <a:pt x="29" y="234"/>
                  </a:cubicBezTo>
                  <a:moveTo>
                    <a:pt x="29" y="196"/>
                  </a:moveTo>
                  <a:cubicBezTo>
                    <a:pt x="122" y="142"/>
                    <a:pt x="122" y="142"/>
                    <a:pt x="122" y="142"/>
                  </a:cubicBezTo>
                  <a:cubicBezTo>
                    <a:pt x="125" y="140"/>
                    <a:pt x="127" y="136"/>
                    <a:pt x="127" y="133"/>
                  </a:cubicBezTo>
                  <a:cubicBezTo>
                    <a:pt x="127" y="130"/>
                    <a:pt x="125" y="128"/>
                    <a:pt x="122" y="130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6" y="185"/>
                    <a:pt x="24" y="189"/>
                    <a:pt x="24" y="193"/>
                  </a:cubicBezTo>
                  <a:cubicBezTo>
                    <a:pt x="24" y="196"/>
                    <a:pt x="26" y="197"/>
                    <a:pt x="29" y="196"/>
                  </a:cubicBezTo>
                  <a:moveTo>
                    <a:pt x="29" y="157"/>
                  </a:moveTo>
                  <a:cubicBezTo>
                    <a:pt x="122" y="103"/>
                    <a:pt x="122" y="103"/>
                    <a:pt x="122" y="103"/>
                  </a:cubicBezTo>
                  <a:cubicBezTo>
                    <a:pt x="125" y="102"/>
                    <a:pt x="127" y="98"/>
                    <a:pt x="127" y="95"/>
                  </a:cubicBezTo>
                  <a:cubicBezTo>
                    <a:pt x="127" y="91"/>
                    <a:pt x="125" y="90"/>
                    <a:pt x="122" y="92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7"/>
                    <a:pt x="24" y="151"/>
                    <a:pt x="24" y="154"/>
                  </a:cubicBezTo>
                  <a:cubicBezTo>
                    <a:pt x="24" y="158"/>
                    <a:pt x="26" y="159"/>
                    <a:pt x="29" y="157"/>
                  </a:cubicBezTo>
                  <a:moveTo>
                    <a:pt x="130" y="50"/>
                  </a:moveTo>
                  <a:cubicBezTo>
                    <a:pt x="130" y="47"/>
                    <a:pt x="128" y="46"/>
                    <a:pt x="125" y="47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2" y="84"/>
                    <a:pt x="59" y="88"/>
                    <a:pt x="59" y="91"/>
                  </a:cubicBezTo>
                  <a:cubicBezTo>
                    <a:pt x="59" y="94"/>
                    <a:pt x="62" y="96"/>
                    <a:pt x="65" y="94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8" y="57"/>
                    <a:pt x="130" y="53"/>
                    <a:pt x="130" y="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119"/>
            <p:cNvSpPr/>
            <p:nvPr/>
          </p:nvSpPr>
          <p:spPr bwMode="auto">
            <a:xfrm>
              <a:off x="5203233" y="1437877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451" name="直接连接符 450"/>
            <p:cNvCxnSpPr/>
            <p:nvPr/>
          </p:nvCxnSpPr>
          <p:spPr>
            <a:xfrm flipH="1">
              <a:off x="4406107" y="2610828"/>
              <a:ext cx="3176" cy="38002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/>
            <p:cNvCxnSpPr/>
            <p:nvPr/>
          </p:nvCxnSpPr>
          <p:spPr>
            <a:xfrm flipV="1">
              <a:off x="4576764" y="2067537"/>
              <a:ext cx="412749" cy="23690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/>
            <p:cNvCxnSpPr/>
            <p:nvPr/>
          </p:nvCxnSpPr>
          <p:spPr>
            <a:xfrm flipV="1">
              <a:off x="5589589" y="1320801"/>
              <a:ext cx="687387" cy="39727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/>
            <p:cNvCxnSpPr/>
            <p:nvPr/>
          </p:nvCxnSpPr>
          <p:spPr>
            <a:xfrm>
              <a:off x="6453188" y="1309159"/>
              <a:ext cx="715963" cy="41407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/>
            <p:cNvCxnSpPr/>
            <p:nvPr/>
          </p:nvCxnSpPr>
          <p:spPr>
            <a:xfrm>
              <a:off x="7351626" y="2026709"/>
              <a:ext cx="4056" cy="509852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接连接符 455"/>
            <p:cNvCxnSpPr/>
            <p:nvPr/>
          </p:nvCxnSpPr>
          <p:spPr>
            <a:xfrm flipH="1">
              <a:off x="6630523" y="2840303"/>
              <a:ext cx="990976" cy="57732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/>
            <p:cNvCxnSpPr/>
            <p:nvPr/>
          </p:nvCxnSpPr>
          <p:spPr>
            <a:xfrm>
              <a:off x="6631782" y="3441833"/>
              <a:ext cx="1675" cy="22635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/>
            <p:cNvCxnSpPr/>
            <p:nvPr/>
          </p:nvCxnSpPr>
          <p:spPr>
            <a:xfrm>
              <a:off x="7823201" y="2883878"/>
              <a:ext cx="0" cy="17629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Freeform 1119"/>
            <p:cNvSpPr/>
            <p:nvPr/>
          </p:nvSpPr>
          <p:spPr bwMode="auto">
            <a:xfrm>
              <a:off x="5322689" y="1497013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0" name="矩形: 圆角 459"/>
          <p:cNvSpPr/>
          <p:nvPr/>
        </p:nvSpPr>
        <p:spPr>
          <a:xfrm>
            <a:off x="1355458" y="4185404"/>
            <a:ext cx="1698259" cy="45574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57300" y="2325184"/>
            <a:ext cx="5202645" cy="108952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3506788"/>
            <a:ext cx="5202645" cy="31393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65" y="3861435"/>
            <a:ext cx="12241530" cy="3021965"/>
          </a:xfrm>
          <a:prstGeom prst="rect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0720" y="1822450"/>
            <a:ext cx="3243580" cy="3166110"/>
            <a:chOff x="3345499" y="649968"/>
            <a:chExt cx="5156200" cy="5033283"/>
          </a:xfrm>
        </p:grpSpPr>
        <p:sp>
          <p:nvSpPr>
            <p:cNvPr id="9" name="Freeform 588"/>
            <p:cNvSpPr/>
            <p:nvPr/>
          </p:nvSpPr>
          <p:spPr bwMode="auto">
            <a:xfrm>
              <a:off x="3362326" y="3763963"/>
              <a:ext cx="5124450" cy="1919288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5000"/>
                  </a:schemeClr>
                </a:gs>
                <a:gs pos="73000">
                  <a:schemeClr val="accent1">
                    <a:lumMod val="89000"/>
                    <a:lumOff val="11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8600" dist="50800" dir="5400000" sx="104000" sy="104000" algn="c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589"/>
            <p:cNvSpPr/>
            <p:nvPr/>
          </p:nvSpPr>
          <p:spPr bwMode="auto">
            <a:xfrm>
              <a:off x="3362326" y="3724276"/>
              <a:ext cx="5124450" cy="1917700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C5EE6">
                    <a:lumMod val="83000"/>
                    <a:lumOff val="17000"/>
                  </a:srgbClr>
                </a:gs>
                <a:gs pos="0">
                  <a:schemeClr val="accent3">
                    <a:lumMod val="92000"/>
                  </a:schemeClr>
                </a:gs>
                <a:gs pos="49000">
                  <a:schemeClr val="accent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1" name="Freeform 590"/>
            <p:cNvSpPr/>
            <p:nvPr/>
          </p:nvSpPr>
          <p:spPr bwMode="auto">
            <a:xfrm>
              <a:off x="3345499" y="2494439"/>
              <a:ext cx="5156200" cy="2986088"/>
            </a:xfrm>
            <a:custGeom>
              <a:avLst/>
              <a:gdLst>
                <a:gd name="T0" fmla="*/ 2809 w 2844"/>
                <a:gd name="T1" fmla="*/ 642 h 1647"/>
                <a:gd name="T2" fmla="*/ 2809 w 2844"/>
                <a:gd name="T3" fmla="*/ 715 h 1647"/>
                <a:gd name="T4" fmla="*/ 1239 w 2844"/>
                <a:gd name="T5" fmla="*/ 1627 h 1647"/>
                <a:gd name="T6" fmla="*/ 1112 w 2844"/>
                <a:gd name="T7" fmla="*/ 1627 h 1647"/>
                <a:gd name="T8" fmla="*/ 35 w 2844"/>
                <a:gd name="T9" fmla="*/ 1005 h 1647"/>
                <a:gd name="T10" fmla="*/ 35 w 2844"/>
                <a:gd name="T11" fmla="*/ 932 h 1647"/>
                <a:gd name="T12" fmla="*/ 1606 w 2844"/>
                <a:gd name="T13" fmla="*/ 20 h 1647"/>
                <a:gd name="T14" fmla="*/ 1732 w 2844"/>
                <a:gd name="T15" fmla="*/ 20 h 1647"/>
                <a:gd name="T16" fmla="*/ 2809 w 2844"/>
                <a:gd name="T17" fmla="*/ 642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4" h="1647">
                  <a:moveTo>
                    <a:pt x="2809" y="642"/>
                  </a:moveTo>
                  <a:cubicBezTo>
                    <a:pt x="2844" y="662"/>
                    <a:pt x="2844" y="695"/>
                    <a:pt x="2809" y="715"/>
                  </a:cubicBezTo>
                  <a:cubicBezTo>
                    <a:pt x="1239" y="1627"/>
                    <a:pt x="1239" y="1627"/>
                    <a:pt x="1239" y="1627"/>
                  </a:cubicBezTo>
                  <a:cubicBezTo>
                    <a:pt x="1204" y="1647"/>
                    <a:pt x="1147" y="1647"/>
                    <a:pt x="1112" y="1627"/>
                  </a:cubicBezTo>
                  <a:cubicBezTo>
                    <a:pt x="35" y="1005"/>
                    <a:pt x="35" y="1005"/>
                    <a:pt x="35" y="1005"/>
                  </a:cubicBezTo>
                  <a:cubicBezTo>
                    <a:pt x="0" y="985"/>
                    <a:pt x="0" y="952"/>
                    <a:pt x="35" y="932"/>
                  </a:cubicBezTo>
                  <a:cubicBezTo>
                    <a:pt x="1606" y="20"/>
                    <a:pt x="1606" y="20"/>
                    <a:pt x="1606" y="20"/>
                  </a:cubicBezTo>
                  <a:cubicBezTo>
                    <a:pt x="1640" y="0"/>
                    <a:pt x="1697" y="0"/>
                    <a:pt x="1732" y="20"/>
                  </a:cubicBezTo>
                  <a:lnTo>
                    <a:pt x="2809" y="642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3">
                    <a:lumMod val="97000"/>
                    <a:lumOff val="3000"/>
                  </a:schemeClr>
                </a:gs>
                <a:gs pos="0">
                  <a:schemeClr val="accent3">
                    <a:lumMod val="58000"/>
                    <a:lumOff val="42000"/>
                  </a:schemeClr>
                </a:gs>
                <a:gs pos="32000">
                  <a:schemeClr val="accent2"/>
                </a:gs>
              </a:gsLst>
              <a:lin ang="12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Freeform 591"/>
            <p:cNvSpPr/>
            <p:nvPr/>
          </p:nvSpPr>
          <p:spPr bwMode="auto">
            <a:xfrm>
              <a:off x="3816351" y="2636838"/>
              <a:ext cx="4435475" cy="2574925"/>
            </a:xfrm>
            <a:custGeom>
              <a:avLst/>
              <a:gdLst>
                <a:gd name="T0" fmla="*/ 2439 w 2446"/>
                <a:gd name="T1" fmla="*/ 614 h 1420"/>
                <a:gd name="T2" fmla="*/ 2418 w 2446"/>
                <a:gd name="T3" fmla="*/ 635 h 1420"/>
                <a:gd name="T4" fmla="*/ 1097 w 2446"/>
                <a:gd name="T5" fmla="*/ 1402 h 1420"/>
                <a:gd name="T6" fmla="*/ 985 w 2446"/>
                <a:gd name="T7" fmla="*/ 1402 h 1420"/>
                <a:gd name="T8" fmla="*/ 28 w 2446"/>
                <a:gd name="T9" fmla="*/ 850 h 1420"/>
                <a:gd name="T10" fmla="*/ 7 w 2446"/>
                <a:gd name="T11" fmla="*/ 828 h 1420"/>
                <a:gd name="T12" fmla="*/ 28 w 2446"/>
                <a:gd name="T13" fmla="*/ 785 h 1420"/>
                <a:gd name="T14" fmla="*/ 1349 w 2446"/>
                <a:gd name="T15" fmla="*/ 18 h 1420"/>
                <a:gd name="T16" fmla="*/ 1461 w 2446"/>
                <a:gd name="T17" fmla="*/ 18 h 1420"/>
                <a:gd name="T18" fmla="*/ 2418 w 2446"/>
                <a:gd name="T19" fmla="*/ 570 h 1420"/>
                <a:gd name="T20" fmla="*/ 2439 w 2446"/>
                <a:gd name="T21" fmla="*/ 6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6" h="1420">
                  <a:moveTo>
                    <a:pt x="2439" y="614"/>
                  </a:moveTo>
                  <a:cubicBezTo>
                    <a:pt x="2436" y="621"/>
                    <a:pt x="2429" y="629"/>
                    <a:pt x="2418" y="635"/>
                  </a:cubicBezTo>
                  <a:cubicBezTo>
                    <a:pt x="1097" y="1402"/>
                    <a:pt x="1097" y="1402"/>
                    <a:pt x="1097" y="1402"/>
                  </a:cubicBezTo>
                  <a:cubicBezTo>
                    <a:pt x="1066" y="1420"/>
                    <a:pt x="1016" y="1420"/>
                    <a:pt x="985" y="1402"/>
                  </a:cubicBezTo>
                  <a:cubicBezTo>
                    <a:pt x="28" y="850"/>
                    <a:pt x="28" y="850"/>
                    <a:pt x="28" y="850"/>
                  </a:cubicBezTo>
                  <a:cubicBezTo>
                    <a:pt x="17" y="844"/>
                    <a:pt x="10" y="836"/>
                    <a:pt x="7" y="828"/>
                  </a:cubicBezTo>
                  <a:cubicBezTo>
                    <a:pt x="0" y="813"/>
                    <a:pt x="7" y="797"/>
                    <a:pt x="28" y="785"/>
                  </a:cubicBezTo>
                  <a:cubicBezTo>
                    <a:pt x="1349" y="18"/>
                    <a:pt x="1349" y="18"/>
                    <a:pt x="1349" y="18"/>
                  </a:cubicBezTo>
                  <a:cubicBezTo>
                    <a:pt x="1380" y="0"/>
                    <a:pt x="1430" y="0"/>
                    <a:pt x="1461" y="18"/>
                  </a:cubicBezTo>
                  <a:cubicBezTo>
                    <a:pt x="2418" y="570"/>
                    <a:pt x="2418" y="570"/>
                    <a:pt x="2418" y="570"/>
                  </a:cubicBezTo>
                  <a:cubicBezTo>
                    <a:pt x="2438" y="582"/>
                    <a:pt x="2446" y="599"/>
                    <a:pt x="2439" y="61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Freeform 592"/>
            <p:cNvSpPr/>
            <p:nvPr/>
          </p:nvSpPr>
          <p:spPr bwMode="auto">
            <a:xfrm>
              <a:off x="3829051" y="2676526"/>
              <a:ext cx="4410075" cy="2535238"/>
            </a:xfrm>
            <a:custGeom>
              <a:avLst/>
              <a:gdLst>
                <a:gd name="T0" fmla="*/ 2432 w 2432"/>
                <a:gd name="T1" fmla="*/ 592 h 1398"/>
                <a:gd name="T2" fmla="*/ 2411 w 2432"/>
                <a:gd name="T3" fmla="*/ 613 h 1398"/>
                <a:gd name="T4" fmla="*/ 2176 w 2432"/>
                <a:gd name="T5" fmla="*/ 749 h 1398"/>
                <a:gd name="T6" fmla="*/ 1090 w 2432"/>
                <a:gd name="T7" fmla="*/ 1380 h 1398"/>
                <a:gd name="T8" fmla="*/ 978 w 2432"/>
                <a:gd name="T9" fmla="*/ 1380 h 1398"/>
                <a:gd name="T10" fmla="*/ 594 w 2432"/>
                <a:gd name="T11" fmla="*/ 1159 h 1398"/>
                <a:gd name="T12" fmla="*/ 545 w 2432"/>
                <a:gd name="T13" fmla="*/ 1130 h 1398"/>
                <a:gd name="T14" fmla="*/ 21 w 2432"/>
                <a:gd name="T15" fmla="*/ 828 h 1398"/>
                <a:gd name="T16" fmla="*/ 0 w 2432"/>
                <a:gd name="T17" fmla="*/ 806 h 1398"/>
                <a:gd name="T18" fmla="*/ 21 w 2432"/>
                <a:gd name="T19" fmla="*/ 785 h 1398"/>
                <a:gd name="T20" fmla="*/ 640 w 2432"/>
                <a:gd name="T21" fmla="*/ 425 h 1398"/>
                <a:gd name="T22" fmla="*/ 821 w 2432"/>
                <a:gd name="T23" fmla="*/ 320 h 1398"/>
                <a:gd name="T24" fmla="*/ 1342 w 2432"/>
                <a:gd name="T25" fmla="*/ 18 h 1398"/>
                <a:gd name="T26" fmla="*/ 1454 w 2432"/>
                <a:gd name="T27" fmla="*/ 18 h 1398"/>
                <a:gd name="T28" fmla="*/ 2039 w 2432"/>
                <a:gd name="T29" fmla="*/ 356 h 1398"/>
                <a:gd name="T30" fmla="*/ 2411 w 2432"/>
                <a:gd name="T31" fmla="*/ 570 h 1398"/>
                <a:gd name="T32" fmla="*/ 2432 w 2432"/>
                <a:gd name="T33" fmla="*/ 59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2" h="1398">
                  <a:moveTo>
                    <a:pt x="2432" y="592"/>
                  </a:moveTo>
                  <a:cubicBezTo>
                    <a:pt x="2429" y="599"/>
                    <a:pt x="2422" y="607"/>
                    <a:pt x="2411" y="613"/>
                  </a:cubicBezTo>
                  <a:cubicBezTo>
                    <a:pt x="2176" y="749"/>
                    <a:pt x="2176" y="749"/>
                    <a:pt x="2176" y="749"/>
                  </a:cubicBezTo>
                  <a:cubicBezTo>
                    <a:pt x="1090" y="1380"/>
                    <a:pt x="1090" y="1380"/>
                    <a:pt x="1090" y="1380"/>
                  </a:cubicBezTo>
                  <a:cubicBezTo>
                    <a:pt x="1059" y="1398"/>
                    <a:pt x="1009" y="1398"/>
                    <a:pt x="978" y="1380"/>
                  </a:cubicBezTo>
                  <a:cubicBezTo>
                    <a:pt x="594" y="1159"/>
                    <a:pt x="594" y="1159"/>
                    <a:pt x="594" y="1159"/>
                  </a:cubicBezTo>
                  <a:cubicBezTo>
                    <a:pt x="545" y="1130"/>
                    <a:pt x="545" y="1130"/>
                    <a:pt x="545" y="1130"/>
                  </a:cubicBezTo>
                  <a:cubicBezTo>
                    <a:pt x="21" y="828"/>
                    <a:pt x="21" y="828"/>
                    <a:pt x="21" y="828"/>
                  </a:cubicBezTo>
                  <a:cubicBezTo>
                    <a:pt x="10" y="822"/>
                    <a:pt x="3" y="814"/>
                    <a:pt x="0" y="806"/>
                  </a:cubicBezTo>
                  <a:cubicBezTo>
                    <a:pt x="3" y="799"/>
                    <a:pt x="10" y="791"/>
                    <a:pt x="21" y="785"/>
                  </a:cubicBezTo>
                  <a:cubicBezTo>
                    <a:pt x="640" y="425"/>
                    <a:pt x="640" y="425"/>
                    <a:pt x="640" y="425"/>
                  </a:cubicBezTo>
                  <a:cubicBezTo>
                    <a:pt x="821" y="320"/>
                    <a:pt x="821" y="320"/>
                    <a:pt x="821" y="320"/>
                  </a:cubicBezTo>
                  <a:cubicBezTo>
                    <a:pt x="1342" y="18"/>
                    <a:pt x="1342" y="18"/>
                    <a:pt x="1342" y="18"/>
                  </a:cubicBezTo>
                  <a:cubicBezTo>
                    <a:pt x="1373" y="0"/>
                    <a:pt x="1423" y="0"/>
                    <a:pt x="1454" y="18"/>
                  </a:cubicBezTo>
                  <a:cubicBezTo>
                    <a:pt x="2039" y="356"/>
                    <a:pt x="2039" y="356"/>
                    <a:pt x="2039" y="356"/>
                  </a:cubicBezTo>
                  <a:cubicBezTo>
                    <a:pt x="2411" y="570"/>
                    <a:pt x="2411" y="570"/>
                    <a:pt x="2411" y="570"/>
                  </a:cubicBezTo>
                  <a:cubicBezTo>
                    <a:pt x="2422" y="576"/>
                    <a:pt x="2429" y="584"/>
                    <a:pt x="2432" y="59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Freeform 593"/>
            <p:cNvSpPr/>
            <p:nvPr/>
          </p:nvSpPr>
          <p:spPr bwMode="auto">
            <a:xfrm>
              <a:off x="4219576" y="4859338"/>
              <a:ext cx="284163" cy="207963"/>
            </a:xfrm>
            <a:custGeom>
              <a:avLst/>
              <a:gdLst>
                <a:gd name="T0" fmla="*/ 0 w 179"/>
                <a:gd name="T1" fmla="*/ 0 h 131"/>
                <a:gd name="T2" fmla="*/ 0 w 179"/>
                <a:gd name="T3" fmla="*/ 27 h 131"/>
                <a:gd name="T4" fmla="*/ 179 w 179"/>
                <a:gd name="T5" fmla="*/ 131 h 131"/>
                <a:gd name="T6" fmla="*/ 179 w 179"/>
                <a:gd name="T7" fmla="*/ 104 h 131"/>
                <a:gd name="T8" fmla="*/ 0 w 17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31">
                  <a:moveTo>
                    <a:pt x="0" y="0"/>
                  </a:moveTo>
                  <a:lnTo>
                    <a:pt x="0" y="27"/>
                  </a:lnTo>
                  <a:lnTo>
                    <a:pt x="179" y="131"/>
                  </a:lnTo>
                  <a:lnTo>
                    <a:pt x="179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94"/>
            <p:cNvSpPr/>
            <p:nvPr/>
          </p:nvSpPr>
          <p:spPr bwMode="auto">
            <a:xfrm>
              <a:off x="4219576" y="4859338"/>
              <a:ext cx="36513" cy="42863"/>
            </a:xfrm>
            <a:custGeom>
              <a:avLst/>
              <a:gdLst>
                <a:gd name="T0" fmla="*/ 0 w 23"/>
                <a:gd name="T1" fmla="*/ 27 h 27"/>
                <a:gd name="T2" fmla="*/ 23 w 23"/>
                <a:gd name="T3" fmla="*/ 14 h 27"/>
                <a:gd name="T4" fmla="*/ 0 w 23"/>
                <a:gd name="T5" fmla="*/ 0 h 27"/>
                <a:gd name="T6" fmla="*/ 0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27"/>
                  </a:moveTo>
                  <a:lnTo>
                    <a:pt x="23" y="1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95"/>
            <p:cNvSpPr/>
            <p:nvPr/>
          </p:nvSpPr>
          <p:spPr bwMode="auto">
            <a:xfrm>
              <a:off x="6915151" y="4575176"/>
              <a:ext cx="282575" cy="206375"/>
            </a:xfrm>
            <a:custGeom>
              <a:avLst/>
              <a:gdLst>
                <a:gd name="T0" fmla="*/ 178 w 178"/>
                <a:gd name="T1" fmla="*/ 0 h 130"/>
                <a:gd name="T2" fmla="*/ 178 w 178"/>
                <a:gd name="T3" fmla="*/ 27 h 130"/>
                <a:gd name="T4" fmla="*/ 0 w 178"/>
                <a:gd name="T5" fmla="*/ 130 h 130"/>
                <a:gd name="T6" fmla="*/ 0 w 178"/>
                <a:gd name="T7" fmla="*/ 104 h 130"/>
                <a:gd name="T8" fmla="*/ 178 w 17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30">
                  <a:moveTo>
                    <a:pt x="178" y="0"/>
                  </a:moveTo>
                  <a:lnTo>
                    <a:pt x="178" y="27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96"/>
            <p:cNvSpPr/>
            <p:nvPr/>
          </p:nvSpPr>
          <p:spPr bwMode="auto">
            <a:xfrm>
              <a:off x="7161214" y="4575176"/>
              <a:ext cx="36513" cy="42863"/>
            </a:xfrm>
            <a:custGeom>
              <a:avLst/>
              <a:gdLst>
                <a:gd name="T0" fmla="*/ 23 w 23"/>
                <a:gd name="T1" fmla="*/ 27 h 27"/>
                <a:gd name="T2" fmla="*/ 0 w 23"/>
                <a:gd name="T3" fmla="*/ 13 h 27"/>
                <a:gd name="T4" fmla="*/ 23 w 23"/>
                <a:gd name="T5" fmla="*/ 0 h 27"/>
                <a:gd name="T6" fmla="*/ 23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97"/>
            <p:cNvSpPr/>
            <p:nvPr/>
          </p:nvSpPr>
          <p:spPr bwMode="auto">
            <a:xfrm>
              <a:off x="6688139" y="4786313"/>
              <a:ext cx="142875" cy="125413"/>
            </a:xfrm>
            <a:custGeom>
              <a:avLst/>
              <a:gdLst>
                <a:gd name="T0" fmla="*/ 90 w 90"/>
                <a:gd name="T1" fmla="*/ 0 h 79"/>
                <a:gd name="T2" fmla="*/ 90 w 90"/>
                <a:gd name="T3" fmla="*/ 28 h 79"/>
                <a:gd name="T4" fmla="*/ 0 w 90"/>
                <a:gd name="T5" fmla="*/ 79 h 79"/>
                <a:gd name="T6" fmla="*/ 0 w 90"/>
                <a:gd name="T7" fmla="*/ 52 h 79"/>
                <a:gd name="T8" fmla="*/ 90 w 9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9">
                  <a:moveTo>
                    <a:pt x="90" y="0"/>
                  </a:moveTo>
                  <a:lnTo>
                    <a:pt x="90" y="28"/>
                  </a:lnTo>
                  <a:lnTo>
                    <a:pt x="0" y="79"/>
                  </a:lnTo>
                  <a:lnTo>
                    <a:pt x="0" y="5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98"/>
            <p:cNvSpPr/>
            <p:nvPr/>
          </p:nvSpPr>
          <p:spPr bwMode="auto">
            <a:xfrm>
              <a:off x="6792914" y="4786313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0 w 24"/>
                <a:gd name="T3" fmla="*/ 14 h 28"/>
                <a:gd name="T4" fmla="*/ 24 w 24"/>
                <a:gd name="T5" fmla="*/ 0 h 28"/>
                <a:gd name="T6" fmla="*/ 24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0" y="14"/>
                  </a:lnTo>
                  <a:lnTo>
                    <a:pt x="24" y="0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99"/>
            <p:cNvSpPr/>
            <p:nvPr/>
          </p:nvSpPr>
          <p:spPr bwMode="auto">
            <a:xfrm>
              <a:off x="4389439" y="4683126"/>
              <a:ext cx="230188" cy="134938"/>
            </a:xfrm>
            <a:custGeom>
              <a:avLst/>
              <a:gdLst>
                <a:gd name="T0" fmla="*/ 104 w 127"/>
                <a:gd name="T1" fmla="*/ 13 h 74"/>
                <a:gd name="T2" fmla="*/ 104 w 127"/>
                <a:gd name="T3" fmla="*/ 61 h 74"/>
                <a:gd name="T4" fmla="*/ 22 w 127"/>
                <a:gd name="T5" fmla="*/ 61 h 74"/>
                <a:gd name="T6" fmla="*/ 22 w 127"/>
                <a:gd name="T7" fmla="*/ 13 h 74"/>
                <a:gd name="T8" fmla="*/ 104 w 127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4">
                  <a:moveTo>
                    <a:pt x="104" y="13"/>
                  </a:moveTo>
                  <a:cubicBezTo>
                    <a:pt x="127" y="26"/>
                    <a:pt x="127" y="47"/>
                    <a:pt x="104" y="61"/>
                  </a:cubicBezTo>
                  <a:cubicBezTo>
                    <a:pt x="82" y="74"/>
                    <a:pt x="45" y="74"/>
                    <a:pt x="22" y="61"/>
                  </a:cubicBezTo>
                  <a:cubicBezTo>
                    <a:pt x="0" y="47"/>
                    <a:pt x="0" y="26"/>
                    <a:pt x="22" y="13"/>
                  </a:cubicBezTo>
                  <a:cubicBezTo>
                    <a:pt x="45" y="0"/>
                    <a:pt x="81" y="0"/>
                    <a:pt x="104" y="1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00"/>
            <p:cNvSpPr/>
            <p:nvPr/>
          </p:nvSpPr>
          <p:spPr bwMode="auto">
            <a:xfrm>
              <a:off x="7315201" y="3081338"/>
              <a:ext cx="80963" cy="46038"/>
            </a:xfrm>
            <a:custGeom>
              <a:avLst/>
              <a:gdLst>
                <a:gd name="T0" fmla="*/ 36 w 44"/>
                <a:gd name="T1" fmla="*/ 5 h 26"/>
                <a:gd name="T2" fmla="*/ 36 w 44"/>
                <a:gd name="T3" fmla="*/ 21 h 26"/>
                <a:gd name="T4" fmla="*/ 8 w 44"/>
                <a:gd name="T5" fmla="*/ 21 h 26"/>
                <a:gd name="T6" fmla="*/ 7 w 44"/>
                <a:gd name="T7" fmla="*/ 5 h 26"/>
                <a:gd name="T8" fmla="*/ 36 w 44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6" y="5"/>
                  </a:moveTo>
                  <a:cubicBezTo>
                    <a:pt x="44" y="9"/>
                    <a:pt x="44" y="17"/>
                    <a:pt x="36" y="21"/>
                  </a:cubicBezTo>
                  <a:cubicBezTo>
                    <a:pt x="28" y="26"/>
                    <a:pt x="16" y="26"/>
                    <a:pt x="8" y="21"/>
                  </a:cubicBezTo>
                  <a:cubicBezTo>
                    <a:pt x="0" y="17"/>
                    <a:pt x="0" y="9"/>
                    <a:pt x="7" y="5"/>
                  </a:cubicBezTo>
                  <a:cubicBezTo>
                    <a:pt x="15" y="0"/>
                    <a:pt x="28" y="0"/>
                    <a:pt x="36" y="5"/>
                  </a:cubicBezTo>
                  <a:close/>
                </a:path>
              </a:pathLst>
            </a:custGeom>
            <a:solidFill>
              <a:srgbClr val="9A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01"/>
            <p:cNvSpPr/>
            <p:nvPr/>
          </p:nvSpPr>
          <p:spPr bwMode="auto">
            <a:xfrm>
              <a:off x="4438651" y="4713288"/>
              <a:ext cx="130175" cy="76200"/>
            </a:xfrm>
            <a:custGeom>
              <a:avLst/>
              <a:gdLst>
                <a:gd name="T0" fmla="*/ 59 w 72"/>
                <a:gd name="T1" fmla="*/ 7 h 42"/>
                <a:gd name="T2" fmla="*/ 59 w 72"/>
                <a:gd name="T3" fmla="*/ 34 h 42"/>
                <a:gd name="T4" fmla="*/ 13 w 72"/>
                <a:gd name="T5" fmla="*/ 34 h 42"/>
                <a:gd name="T6" fmla="*/ 13 w 72"/>
                <a:gd name="T7" fmla="*/ 7 h 42"/>
                <a:gd name="T8" fmla="*/ 59 w 7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9" y="7"/>
                  </a:moveTo>
                  <a:cubicBezTo>
                    <a:pt x="72" y="15"/>
                    <a:pt x="72" y="27"/>
                    <a:pt x="59" y="34"/>
                  </a:cubicBezTo>
                  <a:cubicBezTo>
                    <a:pt x="47" y="42"/>
                    <a:pt x="26" y="42"/>
                    <a:pt x="13" y="34"/>
                  </a:cubicBezTo>
                  <a:cubicBezTo>
                    <a:pt x="1" y="27"/>
                    <a:pt x="0" y="15"/>
                    <a:pt x="13" y="7"/>
                  </a:cubicBezTo>
                  <a:cubicBezTo>
                    <a:pt x="26" y="0"/>
                    <a:pt x="47" y="0"/>
                    <a:pt x="59" y="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02"/>
            <p:cNvSpPr/>
            <p:nvPr/>
          </p:nvSpPr>
          <p:spPr bwMode="auto">
            <a:xfrm>
              <a:off x="5792789" y="2741613"/>
              <a:ext cx="1169988" cy="676275"/>
            </a:xfrm>
            <a:custGeom>
              <a:avLst/>
              <a:gdLst>
                <a:gd name="T0" fmla="*/ 737 w 737"/>
                <a:gd name="T1" fmla="*/ 214 h 426"/>
                <a:gd name="T2" fmla="*/ 369 w 737"/>
                <a:gd name="T3" fmla="*/ 426 h 426"/>
                <a:gd name="T4" fmla="*/ 0 w 737"/>
                <a:gd name="T5" fmla="*/ 214 h 426"/>
                <a:gd name="T6" fmla="*/ 366 w 737"/>
                <a:gd name="T7" fmla="*/ 0 h 426"/>
                <a:gd name="T8" fmla="*/ 737 w 737"/>
                <a:gd name="T9" fmla="*/ 2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26">
                  <a:moveTo>
                    <a:pt x="737" y="214"/>
                  </a:moveTo>
                  <a:lnTo>
                    <a:pt x="369" y="426"/>
                  </a:lnTo>
                  <a:lnTo>
                    <a:pt x="0" y="214"/>
                  </a:lnTo>
                  <a:lnTo>
                    <a:pt x="366" y="0"/>
                  </a:lnTo>
                  <a:lnTo>
                    <a:pt x="737" y="214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04"/>
            <p:cNvSpPr/>
            <p:nvPr/>
          </p:nvSpPr>
          <p:spPr bwMode="auto">
            <a:xfrm>
              <a:off x="6499226" y="3149601"/>
              <a:ext cx="1631950" cy="944563"/>
            </a:xfrm>
            <a:custGeom>
              <a:avLst/>
              <a:gdLst>
                <a:gd name="T0" fmla="*/ 1028 w 1028"/>
                <a:gd name="T1" fmla="*/ 383 h 595"/>
                <a:gd name="T2" fmla="*/ 662 w 1028"/>
                <a:gd name="T3" fmla="*/ 595 h 595"/>
                <a:gd name="T4" fmla="*/ 0 w 1028"/>
                <a:gd name="T5" fmla="*/ 214 h 595"/>
                <a:gd name="T6" fmla="*/ 367 w 1028"/>
                <a:gd name="T7" fmla="*/ 0 h 595"/>
                <a:gd name="T8" fmla="*/ 1028 w 1028"/>
                <a:gd name="T9" fmla="*/ 38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595">
                  <a:moveTo>
                    <a:pt x="1028" y="383"/>
                  </a:moveTo>
                  <a:lnTo>
                    <a:pt x="662" y="595"/>
                  </a:lnTo>
                  <a:lnTo>
                    <a:pt x="0" y="214"/>
                  </a:lnTo>
                  <a:lnTo>
                    <a:pt x="367" y="0"/>
                  </a:lnTo>
                  <a:lnTo>
                    <a:pt x="1028" y="38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05"/>
            <p:cNvSpPr/>
            <p:nvPr/>
          </p:nvSpPr>
          <p:spPr bwMode="auto">
            <a:xfrm>
              <a:off x="5199064" y="3133726"/>
              <a:ext cx="1084263" cy="627063"/>
            </a:xfrm>
            <a:custGeom>
              <a:avLst/>
              <a:gdLst>
                <a:gd name="T0" fmla="*/ 683 w 683"/>
                <a:gd name="T1" fmla="*/ 212 h 395"/>
                <a:gd name="T2" fmla="*/ 370 w 683"/>
                <a:gd name="T3" fmla="*/ 395 h 395"/>
                <a:gd name="T4" fmla="*/ 0 w 683"/>
                <a:gd name="T5" fmla="*/ 181 h 395"/>
                <a:gd name="T6" fmla="*/ 314 w 683"/>
                <a:gd name="T7" fmla="*/ 0 h 395"/>
                <a:gd name="T8" fmla="*/ 683 w 683"/>
                <a:gd name="T9" fmla="*/ 2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2"/>
                  </a:moveTo>
                  <a:lnTo>
                    <a:pt x="370" y="395"/>
                  </a:lnTo>
                  <a:lnTo>
                    <a:pt x="0" y="181"/>
                  </a:lnTo>
                  <a:lnTo>
                    <a:pt x="314" y="0"/>
                  </a:lnTo>
                  <a:lnTo>
                    <a:pt x="683" y="212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07"/>
            <p:cNvSpPr/>
            <p:nvPr/>
          </p:nvSpPr>
          <p:spPr bwMode="auto">
            <a:xfrm>
              <a:off x="4624389" y="4294188"/>
              <a:ext cx="865188" cy="500063"/>
            </a:xfrm>
            <a:custGeom>
              <a:avLst/>
              <a:gdLst>
                <a:gd name="T0" fmla="*/ 545 w 545"/>
                <a:gd name="T1" fmla="*/ 133 h 315"/>
                <a:gd name="T2" fmla="*/ 231 w 545"/>
                <a:gd name="T3" fmla="*/ 315 h 315"/>
                <a:gd name="T4" fmla="*/ 0 w 545"/>
                <a:gd name="T5" fmla="*/ 181 h 315"/>
                <a:gd name="T6" fmla="*/ 313 w 545"/>
                <a:gd name="T7" fmla="*/ 0 h 315"/>
                <a:gd name="T8" fmla="*/ 545 w 545"/>
                <a:gd name="T9" fmla="*/ 13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15">
                  <a:moveTo>
                    <a:pt x="545" y="133"/>
                  </a:moveTo>
                  <a:lnTo>
                    <a:pt x="231" y="315"/>
                  </a:lnTo>
                  <a:lnTo>
                    <a:pt x="0" y="181"/>
                  </a:lnTo>
                  <a:lnTo>
                    <a:pt x="313" y="0"/>
                  </a:lnTo>
                  <a:lnTo>
                    <a:pt x="545" y="13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8"/>
            <p:cNvSpPr/>
            <p:nvPr/>
          </p:nvSpPr>
          <p:spPr bwMode="auto">
            <a:xfrm>
              <a:off x="6372226" y="3810001"/>
              <a:ext cx="1084263" cy="627063"/>
            </a:xfrm>
            <a:custGeom>
              <a:avLst/>
              <a:gdLst>
                <a:gd name="T0" fmla="*/ 683 w 683"/>
                <a:gd name="T1" fmla="*/ 213 h 395"/>
                <a:gd name="T2" fmla="*/ 369 w 683"/>
                <a:gd name="T3" fmla="*/ 395 h 395"/>
                <a:gd name="T4" fmla="*/ 0 w 683"/>
                <a:gd name="T5" fmla="*/ 182 h 395"/>
                <a:gd name="T6" fmla="*/ 313 w 683"/>
                <a:gd name="T7" fmla="*/ 0 h 395"/>
                <a:gd name="T8" fmla="*/ 683 w 683"/>
                <a:gd name="T9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3"/>
                  </a:moveTo>
                  <a:lnTo>
                    <a:pt x="369" y="395"/>
                  </a:lnTo>
                  <a:lnTo>
                    <a:pt x="0" y="182"/>
                  </a:lnTo>
                  <a:lnTo>
                    <a:pt x="313" y="0"/>
                  </a:lnTo>
                  <a:lnTo>
                    <a:pt x="683" y="21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09"/>
            <p:cNvSpPr/>
            <p:nvPr/>
          </p:nvSpPr>
          <p:spPr bwMode="auto">
            <a:xfrm>
              <a:off x="5911851" y="3544888"/>
              <a:ext cx="838200" cy="485775"/>
            </a:xfrm>
            <a:custGeom>
              <a:avLst/>
              <a:gdLst>
                <a:gd name="T0" fmla="*/ 528 w 528"/>
                <a:gd name="T1" fmla="*/ 123 h 306"/>
                <a:gd name="T2" fmla="*/ 215 w 528"/>
                <a:gd name="T3" fmla="*/ 306 h 306"/>
                <a:gd name="T4" fmla="*/ 0 w 528"/>
                <a:gd name="T5" fmla="*/ 182 h 306"/>
                <a:gd name="T6" fmla="*/ 314 w 528"/>
                <a:gd name="T7" fmla="*/ 0 h 306"/>
                <a:gd name="T8" fmla="*/ 528 w 528"/>
                <a:gd name="T9" fmla="*/ 1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06">
                  <a:moveTo>
                    <a:pt x="528" y="123"/>
                  </a:moveTo>
                  <a:lnTo>
                    <a:pt x="215" y="306"/>
                  </a:lnTo>
                  <a:lnTo>
                    <a:pt x="0" y="182"/>
                  </a:lnTo>
                  <a:lnTo>
                    <a:pt x="314" y="0"/>
                  </a:lnTo>
                  <a:lnTo>
                    <a:pt x="528" y="12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10"/>
            <p:cNvSpPr/>
            <p:nvPr/>
          </p:nvSpPr>
          <p:spPr bwMode="auto">
            <a:xfrm>
              <a:off x="5259389" y="3884613"/>
              <a:ext cx="1628775" cy="939800"/>
            </a:xfrm>
            <a:custGeom>
              <a:avLst/>
              <a:gdLst>
                <a:gd name="T0" fmla="*/ 1026 w 1026"/>
                <a:gd name="T1" fmla="*/ 380 h 592"/>
                <a:gd name="T2" fmla="*/ 658 w 1026"/>
                <a:gd name="T3" fmla="*/ 592 h 592"/>
                <a:gd name="T4" fmla="*/ 0 w 1026"/>
                <a:gd name="T5" fmla="*/ 212 h 592"/>
                <a:gd name="T6" fmla="*/ 367 w 1026"/>
                <a:gd name="T7" fmla="*/ 0 h 592"/>
                <a:gd name="T8" fmla="*/ 1026 w 1026"/>
                <a:gd name="T9" fmla="*/ 38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592">
                  <a:moveTo>
                    <a:pt x="1026" y="380"/>
                  </a:moveTo>
                  <a:lnTo>
                    <a:pt x="658" y="592"/>
                  </a:lnTo>
                  <a:lnTo>
                    <a:pt x="0" y="212"/>
                  </a:lnTo>
                  <a:lnTo>
                    <a:pt x="367" y="0"/>
                  </a:lnTo>
                  <a:lnTo>
                    <a:pt x="1026" y="38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12"/>
            <p:cNvSpPr/>
            <p:nvPr/>
          </p:nvSpPr>
          <p:spPr bwMode="auto">
            <a:xfrm>
              <a:off x="4064001" y="3884613"/>
              <a:ext cx="687388" cy="398463"/>
            </a:xfrm>
            <a:custGeom>
              <a:avLst/>
              <a:gdLst>
                <a:gd name="T0" fmla="*/ 433 w 433"/>
                <a:gd name="T1" fmla="*/ 125 h 251"/>
                <a:gd name="T2" fmla="*/ 217 w 433"/>
                <a:gd name="T3" fmla="*/ 251 h 251"/>
                <a:gd name="T4" fmla="*/ 0 w 433"/>
                <a:gd name="T5" fmla="*/ 125 h 251"/>
                <a:gd name="T6" fmla="*/ 216 w 433"/>
                <a:gd name="T7" fmla="*/ 0 h 251"/>
                <a:gd name="T8" fmla="*/ 433 w 433"/>
                <a:gd name="T9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51">
                  <a:moveTo>
                    <a:pt x="433" y="125"/>
                  </a:moveTo>
                  <a:lnTo>
                    <a:pt x="217" y="251"/>
                  </a:lnTo>
                  <a:lnTo>
                    <a:pt x="0" y="125"/>
                  </a:lnTo>
                  <a:lnTo>
                    <a:pt x="216" y="0"/>
                  </a:lnTo>
                  <a:lnTo>
                    <a:pt x="433" y="12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3"/>
            <p:cNvSpPr/>
            <p:nvPr/>
          </p:nvSpPr>
          <p:spPr bwMode="auto">
            <a:xfrm>
              <a:off x="4506914" y="4206876"/>
              <a:ext cx="271463" cy="157163"/>
            </a:xfrm>
            <a:custGeom>
              <a:avLst/>
              <a:gdLst>
                <a:gd name="T0" fmla="*/ 124 w 150"/>
                <a:gd name="T1" fmla="*/ 16 h 87"/>
                <a:gd name="T2" fmla="*/ 124 w 150"/>
                <a:gd name="T3" fmla="*/ 72 h 87"/>
                <a:gd name="T4" fmla="*/ 27 w 150"/>
                <a:gd name="T5" fmla="*/ 72 h 87"/>
                <a:gd name="T6" fmla="*/ 27 w 150"/>
                <a:gd name="T7" fmla="*/ 16 h 87"/>
                <a:gd name="T8" fmla="*/ 124 w 150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24" y="16"/>
                  </a:moveTo>
                  <a:cubicBezTo>
                    <a:pt x="150" y="31"/>
                    <a:pt x="150" y="56"/>
                    <a:pt x="124" y="72"/>
                  </a:cubicBezTo>
                  <a:cubicBezTo>
                    <a:pt x="97" y="87"/>
                    <a:pt x="54" y="87"/>
                    <a:pt x="27" y="72"/>
                  </a:cubicBezTo>
                  <a:cubicBezTo>
                    <a:pt x="1" y="56"/>
                    <a:pt x="0" y="31"/>
                    <a:pt x="27" y="16"/>
                  </a:cubicBezTo>
                  <a:cubicBezTo>
                    <a:pt x="54" y="0"/>
                    <a:pt x="97" y="0"/>
                    <a:pt x="124" y="1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17"/>
            <p:cNvSpPr/>
            <p:nvPr/>
          </p:nvSpPr>
          <p:spPr bwMode="auto">
            <a:xfrm>
              <a:off x="6972301" y="3998913"/>
              <a:ext cx="315913" cy="180975"/>
            </a:xfrm>
            <a:custGeom>
              <a:avLst/>
              <a:gdLst>
                <a:gd name="T0" fmla="*/ 143 w 174"/>
                <a:gd name="T1" fmla="*/ 18 h 100"/>
                <a:gd name="T2" fmla="*/ 143 w 174"/>
                <a:gd name="T3" fmla="*/ 82 h 100"/>
                <a:gd name="T4" fmla="*/ 31 w 174"/>
                <a:gd name="T5" fmla="*/ 82 h 100"/>
                <a:gd name="T6" fmla="*/ 31 w 174"/>
                <a:gd name="T7" fmla="*/ 18 h 100"/>
                <a:gd name="T8" fmla="*/ 143 w 174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0">
                  <a:moveTo>
                    <a:pt x="143" y="18"/>
                  </a:moveTo>
                  <a:cubicBezTo>
                    <a:pt x="174" y="36"/>
                    <a:pt x="174" y="65"/>
                    <a:pt x="143" y="82"/>
                  </a:cubicBezTo>
                  <a:cubicBezTo>
                    <a:pt x="113" y="100"/>
                    <a:pt x="62" y="100"/>
                    <a:pt x="31" y="82"/>
                  </a:cubicBezTo>
                  <a:cubicBezTo>
                    <a:pt x="0" y="65"/>
                    <a:pt x="0" y="36"/>
                    <a:pt x="31" y="18"/>
                  </a:cubicBezTo>
                  <a:cubicBezTo>
                    <a:pt x="62" y="0"/>
                    <a:pt x="112" y="0"/>
                    <a:pt x="143" y="1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18"/>
            <p:cNvSpPr/>
            <p:nvPr/>
          </p:nvSpPr>
          <p:spPr bwMode="auto">
            <a:xfrm>
              <a:off x="7004051" y="4014788"/>
              <a:ext cx="255588" cy="147638"/>
            </a:xfrm>
            <a:custGeom>
              <a:avLst/>
              <a:gdLst>
                <a:gd name="T0" fmla="*/ 116 w 141"/>
                <a:gd name="T1" fmla="*/ 15 h 82"/>
                <a:gd name="T2" fmla="*/ 116 w 141"/>
                <a:gd name="T3" fmla="*/ 67 h 82"/>
                <a:gd name="T4" fmla="*/ 25 w 141"/>
                <a:gd name="T5" fmla="*/ 67 h 82"/>
                <a:gd name="T6" fmla="*/ 25 w 141"/>
                <a:gd name="T7" fmla="*/ 15 h 82"/>
                <a:gd name="T8" fmla="*/ 116 w 14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82">
                  <a:moveTo>
                    <a:pt x="116" y="15"/>
                  </a:moveTo>
                  <a:cubicBezTo>
                    <a:pt x="141" y="29"/>
                    <a:pt x="141" y="53"/>
                    <a:pt x="116" y="67"/>
                  </a:cubicBezTo>
                  <a:cubicBezTo>
                    <a:pt x="91" y="82"/>
                    <a:pt x="50" y="82"/>
                    <a:pt x="25" y="67"/>
                  </a:cubicBezTo>
                  <a:cubicBezTo>
                    <a:pt x="0" y="53"/>
                    <a:pt x="0" y="29"/>
                    <a:pt x="25" y="15"/>
                  </a:cubicBezTo>
                  <a:cubicBezTo>
                    <a:pt x="50" y="0"/>
                    <a:pt x="90" y="0"/>
                    <a:pt x="116" y="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21"/>
            <p:cNvSpPr/>
            <p:nvPr/>
          </p:nvSpPr>
          <p:spPr bwMode="auto">
            <a:xfrm>
              <a:off x="7092951" y="3708401"/>
              <a:ext cx="309563" cy="252413"/>
            </a:xfrm>
            <a:custGeom>
              <a:avLst/>
              <a:gdLst>
                <a:gd name="T0" fmla="*/ 0 w 195"/>
                <a:gd name="T1" fmla="*/ 0 h 159"/>
                <a:gd name="T2" fmla="*/ 0 w 195"/>
                <a:gd name="T3" fmla="*/ 45 h 159"/>
                <a:gd name="T4" fmla="*/ 195 w 195"/>
                <a:gd name="T5" fmla="*/ 159 h 159"/>
                <a:gd name="T6" fmla="*/ 194 w 195"/>
                <a:gd name="T7" fmla="*/ 114 h 159"/>
                <a:gd name="T8" fmla="*/ 0 w 195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59">
                  <a:moveTo>
                    <a:pt x="0" y="0"/>
                  </a:moveTo>
                  <a:lnTo>
                    <a:pt x="0" y="45"/>
                  </a:lnTo>
                  <a:lnTo>
                    <a:pt x="195" y="159"/>
                  </a:lnTo>
                  <a:lnTo>
                    <a:pt x="194" y="1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622"/>
            <p:cNvSpPr/>
            <p:nvPr/>
          </p:nvSpPr>
          <p:spPr bwMode="auto">
            <a:xfrm>
              <a:off x="7400926" y="3763963"/>
              <a:ext cx="217488" cy="196850"/>
            </a:xfrm>
            <a:custGeom>
              <a:avLst/>
              <a:gdLst>
                <a:gd name="T0" fmla="*/ 0 w 137"/>
                <a:gd name="T1" fmla="*/ 79 h 124"/>
                <a:gd name="T2" fmla="*/ 1 w 137"/>
                <a:gd name="T3" fmla="*/ 124 h 124"/>
                <a:gd name="T4" fmla="*/ 137 w 137"/>
                <a:gd name="T5" fmla="*/ 46 h 124"/>
                <a:gd name="T6" fmla="*/ 137 w 137"/>
                <a:gd name="T7" fmla="*/ 0 h 124"/>
                <a:gd name="T8" fmla="*/ 0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0" y="79"/>
                  </a:moveTo>
                  <a:lnTo>
                    <a:pt x="1" y="124"/>
                  </a:lnTo>
                  <a:lnTo>
                    <a:pt x="137" y="46"/>
                  </a:lnTo>
                  <a:lnTo>
                    <a:pt x="137" y="0"/>
                  </a:lnTo>
                  <a:lnTo>
                    <a:pt x="0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623"/>
            <p:cNvSpPr/>
            <p:nvPr/>
          </p:nvSpPr>
          <p:spPr bwMode="auto">
            <a:xfrm>
              <a:off x="7092951" y="3584576"/>
              <a:ext cx="525463" cy="304800"/>
            </a:xfrm>
            <a:custGeom>
              <a:avLst/>
              <a:gdLst>
                <a:gd name="T0" fmla="*/ 0 w 331"/>
                <a:gd name="T1" fmla="*/ 78 h 192"/>
                <a:gd name="T2" fmla="*/ 194 w 331"/>
                <a:gd name="T3" fmla="*/ 192 h 192"/>
                <a:gd name="T4" fmla="*/ 331 w 331"/>
                <a:gd name="T5" fmla="*/ 113 h 192"/>
                <a:gd name="T6" fmla="*/ 136 w 331"/>
                <a:gd name="T7" fmla="*/ 0 h 192"/>
                <a:gd name="T8" fmla="*/ 0 w 331"/>
                <a:gd name="T9" fmla="*/ 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92">
                  <a:moveTo>
                    <a:pt x="0" y="78"/>
                  </a:moveTo>
                  <a:lnTo>
                    <a:pt x="194" y="192"/>
                  </a:lnTo>
                  <a:lnTo>
                    <a:pt x="331" y="113"/>
                  </a:ln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24"/>
            <p:cNvSpPr/>
            <p:nvPr/>
          </p:nvSpPr>
          <p:spPr bwMode="auto">
            <a:xfrm>
              <a:off x="7159626" y="3005138"/>
              <a:ext cx="230188" cy="854075"/>
            </a:xfrm>
            <a:custGeom>
              <a:avLst/>
              <a:gdLst>
                <a:gd name="T0" fmla="*/ 0 w 145"/>
                <a:gd name="T1" fmla="*/ 0 h 538"/>
                <a:gd name="T2" fmla="*/ 0 w 145"/>
                <a:gd name="T3" fmla="*/ 453 h 538"/>
                <a:gd name="T4" fmla="*/ 145 w 145"/>
                <a:gd name="T5" fmla="*/ 538 h 538"/>
                <a:gd name="T6" fmla="*/ 145 w 145"/>
                <a:gd name="T7" fmla="*/ 84 h 538"/>
                <a:gd name="T8" fmla="*/ 0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0" y="0"/>
                  </a:moveTo>
                  <a:lnTo>
                    <a:pt x="0" y="453"/>
                  </a:lnTo>
                  <a:lnTo>
                    <a:pt x="145" y="53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625"/>
            <p:cNvSpPr/>
            <p:nvPr/>
          </p:nvSpPr>
          <p:spPr bwMode="auto">
            <a:xfrm>
              <a:off x="7389814" y="3046413"/>
              <a:ext cx="161925" cy="812800"/>
            </a:xfrm>
            <a:custGeom>
              <a:avLst/>
              <a:gdLst>
                <a:gd name="T0" fmla="*/ 0 w 102"/>
                <a:gd name="T1" fmla="*/ 58 h 512"/>
                <a:gd name="T2" fmla="*/ 0 w 102"/>
                <a:gd name="T3" fmla="*/ 512 h 512"/>
                <a:gd name="T4" fmla="*/ 102 w 102"/>
                <a:gd name="T5" fmla="*/ 452 h 512"/>
                <a:gd name="T6" fmla="*/ 102 w 102"/>
                <a:gd name="T7" fmla="*/ 0 h 512"/>
                <a:gd name="T8" fmla="*/ 0 w 102"/>
                <a:gd name="T9" fmla="*/ 5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2">
                  <a:moveTo>
                    <a:pt x="0" y="58"/>
                  </a:moveTo>
                  <a:lnTo>
                    <a:pt x="0" y="512"/>
                  </a:lnTo>
                  <a:lnTo>
                    <a:pt x="102" y="452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9" name="Freeform 626"/>
            <p:cNvSpPr/>
            <p:nvPr/>
          </p:nvSpPr>
          <p:spPr bwMode="auto">
            <a:xfrm>
              <a:off x="7159626" y="2911476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27"/>
            <p:cNvSpPr/>
            <p:nvPr/>
          </p:nvSpPr>
          <p:spPr bwMode="auto">
            <a:xfrm>
              <a:off x="7107239" y="2911476"/>
              <a:ext cx="292100" cy="238125"/>
            </a:xfrm>
            <a:custGeom>
              <a:avLst/>
              <a:gdLst>
                <a:gd name="T0" fmla="*/ 0 w 184"/>
                <a:gd name="T1" fmla="*/ 0 h 150"/>
                <a:gd name="T2" fmla="*/ 1 w 184"/>
                <a:gd name="T3" fmla="*/ 44 h 150"/>
                <a:gd name="T4" fmla="*/ 184 w 184"/>
                <a:gd name="T5" fmla="*/ 150 h 150"/>
                <a:gd name="T6" fmla="*/ 184 w 184"/>
                <a:gd name="T7" fmla="*/ 108 h 150"/>
                <a:gd name="T8" fmla="*/ 0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0" y="0"/>
                  </a:moveTo>
                  <a:lnTo>
                    <a:pt x="1" y="44"/>
                  </a:lnTo>
                  <a:lnTo>
                    <a:pt x="184" y="150"/>
                  </a:lnTo>
                  <a:lnTo>
                    <a:pt x="184" y="10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" name="Freeform 628"/>
            <p:cNvSpPr/>
            <p:nvPr/>
          </p:nvSpPr>
          <p:spPr bwMode="auto">
            <a:xfrm>
              <a:off x="7399339" y="2965451"/>
              <a:ext cx="203200" cy="184150"/>
            </a:xfrm>
            <a:custGeom>
              <a:avLst/>
              <a:gdLst>
                <a:gd name="T0" fmla="*/ 0 w 128"/>
                <a:gd name="T1" fmla="*/ 74 h 116"/>
                <a:gd name="T2" fmla="*/ 0 w 128"/>
                <a:gd name="T3" fmla="*/ 116 h 116"/>
                <a:gd name="T4" fmla="*/ 128 w 128"/>
                <a:gd name="T5" fmla="*/ 43 h 116"/>
                <a:gd name="T6" fmla="*/ 128 w 128"/>
                <a:gd name="T7" fmla="*/ 0 h 116"/>
                <a:gd name="T8" fmla="*/ 0 w 128"/>
                <a:gd name="T9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6">
                  <a:moveTo>
                    <a:pt x="0" y="74"/>
                  </a:moveTo>
                  <a:lnTo>
                    <a:pt x="0" y="116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29"/>
            <p:cNvSpPr/>
            <p:nvPr/>
          </p:nvSpPr>
          <p:spPr bwMode="auto">
            <a:xfrm>
              <a:off x="7107239" y="2795588"/>
              <a:ext cx="495300" cy="287338"/>
            </a:xfrm>
            <a:custGeom>
              <a:avLst/>
              <a:gdLst>
                <a:gd name="T0" fmla="*/ 0 w 312"/>
                <a:gd name="T1" fmla="*/ 73 h 181"/>
                <a:gd name="T2" fmla="*/ 184 w 312"/>
                <a:gd name="T3" fmla="*/ 181 h 181"/>
                <a:gd name="T4" fmla="*/ 312 w 312"/>
                <a:gd name="T5" fmla="*/ 107 h 181"/>
                <a:gd name="T6" fmla="*/ 129 w 312"/>
                <a:gd name="T7" fmla="*/ 0 h 181"/>
                <a:gd name="T8" fmla="*/ 0 w 312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0" y="73"/>
                  </a:moveTo>
                  <a:lnTo>
                    <a:pt x="184" y="181"/>
                  </a:lnTo>
                  <a:lnTo>
                    <a:pt x="312" y="107"/>
                  </a:lnTo>
                  <a:lnTo>
                    <a:pt x="129" y="0"/>
                  </a:lnTo>
                  <a:lnTo>
                    <a:pt x="0" y="7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30"/>
            <p:cNvSpPr/>
            <p:nvPr/>
          </p:nvSpPr>
          <p:spPr bwMode="auto">
            <a:xfrm>
              <a:off x="7159626" y="2863851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0 w 145"/>
                <a:gd name="T3" fmla="*/ 34 h 118"/>
                <a:gd name="T4" fmla="*/ 145 w 145"/>
                <a:gd name="T5" fmla="*/ 118 h 118"/>
                <a:gd name="T6" fmla="*/ 145 w 145"/>
                <a:gd name="T7" fmla="*/ 84 h 118"/>
                <a:gd name="T8" fmla="*/ 0 w 1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0" y="34"/>
                  </a:lnTo>
                  <a:lnTo>
                    <a:pt x="145" y="11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4" name="Freeform 631"/>
            <p:cNvSpPr/>
            <p:nvPr/>
          </p:nvSpPr>
          <p:spPr bwMode="auto">
            <a:xfrm>
              <a:off x="7389814" y="2905126"/>
              <a:ext cx="161925" cy="146050"/>
            </a:xfrm>
            <a:custGeom>
              <a:avLst/>
              <a:gdLst>
                <a:gd name="T0" fmla="*/ 0 w 102"/>
                <a:gd name="T1" fmla="*/ 58 h 92"/>
                <a:gd name="T2" fmla="*/ 0 w 102"/>
                <a:gd name="T3" fmla="*/ 92 h 92"/>
                <a:gd name="T4" fmla="*/ 102 w 102"/>
                <a:gd name="T5" fmla="*/ 34 h 92"/>
                <a:gd name="T6" fmla="*/ 102 w 102"/>
                <a:gd name="T7" fmla="*/ 0 h 92"/>
                <a:gd name="T8" fmla="*/ 0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0" y="58"/>
                  </a:moveTo>
                  <a:lnTo>
                    <a:pt x="0" y="92"/>
                  </a:lnTo>
                  <a:lnTo>
                    <a:pt x="102" y="34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32"/>
            <p:cNvSpPr/>
            <p:nvPr/>
          </p:nvSpPr>
          <p:spPr bwMode="auto">
            <a:xfrm>
              <a:off x="7159626" y="2770188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33"/>
            <p:cNvSpPr/>
            <p:nvPr/>
          </p:nvSpPr>
          <p:spPr bwMode="auto">
            <a:xfrm>
              <a:off x="7272339" y="2841626"/>
              <a:ext cx="82550" cy="93663"/>
            </a:xfrm>
            <a:custGeom>
              <a:avLst/>
              <a:gdLst>
                <a:gd name="T0" fmla="*/ 0 w 52"/>
                <a:gd name="T1" fmla="*/ 0 h 59"/>
                <a:gd name="T2" fmla="*/ 0 w 52"/>
                <a:gd name="T3" fmla="*/ 30 h 59"/>
                <a:gd name="T4" fmla="*/ 52 w 52"/>
                <a:gd name="T5" fmla="*/ 59 h 59"/>
                <a:gd name="T6" fmla="*/ 52 w 52"/>
                <a:gd name="T7" fmla="*/ 31 h 59"/>
                <a:gd name="T8" fmla="*/ 0 w 5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0" y="0"/>
                  </a:moveTo>
                  <a:lnTo>
                    <a:pt x="0" y="30"/>
                  </a:lnTo>
                  <a:lnTo>
                    <a:pt x="52" y="59"/>
                  </a:lnTo>
                  <a:lnTo>
                    <a:pt x="52" y="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7" name="Freeform 634"/>
            <p:cNvSpPr/>
            <p:nvPr/>
          </p:nvSpPr>
          <p:spPr bwMode="auto">
            <a:xfrm>
              <a:off x="7354889" y="2841626"/>
              <a:ext cx="84138" cy="93663"/>
            </a:xfrm>
            <a:custGeom>
              <a:avLst/>
              <a:gdLst>
                <a:gd name="T0" fmla="*/ 0 w 53"/>
                <a:gd name="T1" fmla="*/ 31 h 59"/>
                <a:gd name="T2" fmla="*/ 0 w 53"/>
                <a:gd name="T3" fmla="*/ 59 h 59"/>
                <a:gd name="T4" fmla="*/ 53 w 53"/>
                <a:gd name="T5" fmla="*/ 30 h 59"/>
                <a:gd name="T6" fmla="*/ 53 w 53"/>
                <a:gd name="T7" fmla="*/ 0 h 59"/>
                <a:gd name="T8" fmla="*/ 0 w 53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31"/>
                  </a:moveTo>
                  <a:lnTo>
                    <a:pt x="0" y="59"/>
                  </a:lnTo>
                  <a:lnTo>
                    <a:pt x="53" y="30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35"/>
            <p:cNvSpPr/>
            <p:nvPr/>
          </p:nvSpPr>
          <p:spPr bwMode="auto">
            <a:xfrm>
              <a:off x="7272339" y="2792413"/>
              <a:ext cx="166688" cy="98425"/>
            </a:xfrm>
            <a:custGeom>
              <a:avLst/>
              <a:gdLst>
                <a:gd name="T0" fmla="*/ 0 w 105"/>
                <a:gd name="T1" fmla="*/ 31 h 62"/>
                <a:gd name="T2" fmla="*/ 52 w 105"/>
                <a:gd name="T3" fmla="*/ 62 h 62"/>
                <a:gd name="T4" fmla="*/ 105 w 105"/>
                <a:gd name="T5" fmla="*/ 31 h 62"/>
                <a:gd name="T6" fmla="*/ 52 w 105"/>
                <a:gd name="T7" fmla="*/ 0 h 62"/>
                <a:gd name="T8" fmla="*/ 0 w 105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2">
                  <a:moveTo>
                    <a:pt x="0" y="31"/>
                  </a:moveTo>
                  <a:lnTo>
                    <a:pt x="52" y="62"/>
                  </a:lnTo>
                  <a:lnTo>
                    <a:pt x="105" y="31"/>
                  </a:lnTo>
                  <a:lnTo>
                    <a:pt x="52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36"/>
            <p:cNvSpPr/>
            <p:nvPr/>
          </p:nvSpPr>
          <p:spPr bwMode="auto">
            <a:xfrm>
              <a:off x="7334251" y="2579688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37"/>
            <p:cNvSpPr/>
            <p:nvPr/>
          </p:nvSpPr>
          <p:spPr bwMode="auto">
            <a:xfrm>
              <a:off x="7354889" y="2579688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38"/>
            <p:cNvSpPr/>
            <p:nvPr/>
          </p:nvSpPr>
          <p:spPr bwMode="auto">
            <a:xfrm>
              <a:off x="7334251" y="2566988"/>
              <a:ext cx="41275" cy="25400"/>
            </a:xfrm>
            <a:custGeom>
              <a:avLst/>
              <a:gdLst>
                <a:gd name="T0" fmla="*/ 0 w 26"/>
                <a:gd name="T1" fmla="*/ 8 h 16"/>
                <a:gd name="T2" fmla="*/ 13 w 26"/>
                <a:gd name="T3" fmla="*/ 16 h 16"/>
                <a:gd name="T4" fmla="*/ 26 w 26"/>
                <a:gd name="T5" fmla="*/ 8 h 16"/>
                <a:gd name="T6" fmla="*/ 13 w 26"/>
                <a:gd name="T7" fmla="*/ 0 h 16"/>
                <a:gd name="T8" fmla="*/ 0 w 2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13" y="16"/>
                  </a:lnTo>
                  <a:lnTo>
                    <a:pt x="26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39"/>
            <p:cNvSpPr/>
            <p:nvPr/>
          </p:nvSpPr>
          <p:spPr bwMode="auto">
            <a:xfrm>
              <a:off x="7823201" y="3216276"/>
              <a:ext cx="150813" cy="649288"/>
            </a:xfrm>
            <a:custGeom>
              <a:avLst/>
              <a:gdLst>
                <a:gd name="T0" fmla="*/ 95 w 95"/>
                <a:gd name="T1" fmla="*/ 0 h 409"/>
                <a:gd name="T2" fmla="*/ 95 w 95"/>
                <a:gd name="T3" fmla="*/ 354 h 409"/>
                <a:gd name="T4" fmla="*/ 0 w 95"/>
                <a:gd name="T5" fmla="*/ 409 h 409"/>
                <a:gd name="T6" fmla="*/ 0 w 95"/>
                <a:gd name="T7" fmla="*/ 55 h 409"/>
                <a:gd name="T8" fmla="*/ 95 w 95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09">
                  <a:moveTo>
                    <a:pt x="95" y="0"/>
                  </a:moveTo>
                  <a:lnTo>
                    <a:pt x="95" y="354"/>
                  </a:lnTo>
                  <a:lnTo>
                    <a:pt x="0" y="409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 640"/>
            <p:cNvSpPr/>
            <p:nvPr/>
          </p:nvSpPr>
          <p:spPr bwMode="auto">
            <a:xfrm>
              <a:off x="7670801" y="3216276"/>
              <a:ext cx="152400" cy="649288"/>
            </a:xfrm>
            <a:custGeom>
              <a:avLst/>
              <a:gdLst>
                <a:gd name="T0" fmla="*/ 96 w 96"/>
                <a:gd name="T1" fmla="*/ 55 h 409"/>
                <a:gd name="T2" fmla="*/ 96 w 96"/>
                <a:gd name="T3" fmla="*/ 409 h 409"/>
                <a:gd name="T4" fmla="*/ 0 w 96"/>
                <a:gd name="T5" fmla="*/ 354 h 409"/>
                <a:gd name="T6" fmla="*/ 0 w 96"/>
                <a:gd name="T7" fmla="*/ 0 h 409"/>
                <a:gd name="T8" fmla="*/ 96 w 96"/>
                <a:gd name="T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09">
                  <a:moveTo>
                    <a:pt x="96" y="55"/>
                  </a:moveTo>
                  <a:lnTo>
                    <a:pt x="96" y="409"/>
                  </a:lnTo>
                  <a:lnTo>
                    <a:pt x="0" y="354"/>
                  </a:lnTo>
                  <a:lnTo>
                    <a:pt x="0" y="0"/>
                  </a:lnTo>
                  <a:lnTo>
                    <a:pt x="96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 641"/>
            <p:cNvSpPr/>
            <p:nvPr/>
          </p:nvSpPr>
          <p:spPr bwMode="auto">
            <a:xfrm>
              <a:off x="7670801" y="3127376"/>
              <a:ext cx="303213" cy="176213"/>
            </a:xfrm>
            <a:custGeom>
              <a:avLst/>
              <a:gdLst>
                <a:gd name="T0" fmla="*/ 191 w 191"/>
                <a:gd name="T1" fmla="*/ 56 h 111"/>
                <a:gd name="T2" fmla="*/ 96 w 191"/>
                <a:gd name="T3" fmla="*/ 111 h 111"/>
                <a:gd name="T4" fmla="*/ 0 w 191"/>
                <a:gd name="T5" fmla="*/ 56 h 111"/>
                <a:gd name="T6" fmla="*/ 96 w 191"/>
                <a:gd name="T7" fmla="*/ 0 h 111"/>
                <a:gd name="T8" fmla="*/ 191 w 191"/>
                <a:gd name="T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1">
                  <a:moveTo>
                    <a:pt x="191" y="56"/>
                  </a:moveTo>
                  <a:lnTo>
                    <a:pt x="96" y="111"/>
                  </a:lnTo>
                  <a:lnTo>
                    <a:pt x="0" y="56"/>
                  </a:lnTo>
                  <a:lnTo>
                    <a:pt x="96" y="0"/>
                  </a:lnTo>
                  <a:lnTo>
                    <a:pt x="191" y="5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42"/>
            <p:cNvSpPr/>
            <p:nvPr/>
          </p:nvSpPr>
          <p:spPr bwMode="auto">
            <a:xfrm>
              <a:off x="7924801" y="3268663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 643"/>
            <p:cNvSpPr/>
            <p:nvPr/>
          </p:nvSpPr>
          <p:spPr bwMode="auto">
            <a:xfrm>
              <a:off x="7897814" y="3297238"/>
              <a:ext cx="28575" cy="542925"/>
            </a:xfrm>
            <a:custGeom>
              <a:avLst/>
              <a:gdLst>
                <a:gd name="T0" fmla="*/ 18 w 18"/>
                <a:gd name="T1" fmla="*/ 11 h 342"/>
                <a:gd name="T2" fmla="*/ 17 w 18"/>
                <a:gd name="T3" fmla="*/ 342 h 342"/>
                <a:gd name="T4" fmla="*/ 0 w 18"/>
                <a:gd name="T5" fmla="*/ 332 h 342"/>
                <a:gd name="T6" fmla="*/ 0 w 18"/>
                <a:gd name="T7" fmla="*/ 0 h 342"/>
                <a:gd name="T8" fmla="*/ 18 w 18"/>
                <a:gd name="T9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2">
                  <a:moveTo>
                    <a:pt x="18" y="11"/>
                  </a:moveTo>
                  <a:lnTo>
                    <a:pt x="17" y="34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8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 644"/>
            <p:cNvSpPr/>
            <p:nvPr/>
          </p:nvSpPr>
          <p:spPr bwMode="auto">
            <a:xfrm>
              <a:off x="7897814" y="3251201"/>
              <a:ext cx="104775" cy="63500"/>
            </a:xfrm>
            <a:custGeom>
              <a:avLst/>
              <a:gdLst>
                <a:gd name="T0" fmla="*/ 66 w 66"/>
                <a:gd name="T1" fmla="*/ 11 h 40"/>
                <a:gd name="T2" fmla="*/ 18 w 66"/>
                <a:gd name="T3" fmla="*/ 40 h 40"/>
                <a:gd name="T4" fmla="*/ 0 w 66"/>
                <a:gd name="T5" fmla="*/ 29 h 40"/>
                <a:gd name="T6" fmla="*/ 48 w 66"/>
                <a:gd name="T7" fmla="*/ 0 h 40"/>
                <a:gd name="T8" fmla="*/ 66 w 66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0">
                  <a:moveTo>
                    <a:pt x="66" y="11"/>
                  </a:moveTo>
                  <a:lnTo>
                    <a:pt x="18" y="40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45"/>
            <p:cNvSpPr/>
            <p:nvPr/>
          </p:nvSpPr>
          <p:spPr bwMode="auto">
            <a:xfrm>
              <a:off x="7823201" y="3144838"/>
              <a:ext cx="120650" cy="136525"/>
            </a:xfrm>
            <a:custGeom>
              <a:avLst/>
              <a:gdLst>
                <a:gd name="T0" fmla="*/ 76 w 76"/>
                <a:gd name="T1" fmla="*/ 0 h 86"/>
                <a:gd name="T2" fmla="*/ 76 w 76"/>
                <a:gd name="T3" fmla="*/ 44 h 86"/>
                <a:gd name="T4" fmla="*/ 0 w 76"/>
                <a:gd name="T5" fmla="*/ 86 h 86"/>
                <a:gd name="T6" fmla="*/ 0 w 76"/>
                <a:gd name="T7" fmla="*/ 43 h 86"/>
                <a:gd name="T8" fmla="*/ 76 w 7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6">
                  <a:moveTo>
                    <a:pt x="76" y="0"/>
                  </a:moveTo>
                  <a:lnTo>
                    <a:pt x="76" y="44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46"/>
            <p:cNvSpPr/>
            <p:nvPr/>
          </p:nvSpPr>
          <p:spPr bwMode="auto">
            <a:xfrm>
              <a:off x="7704139" y="3141663"/>
              <a:ext cx="119063" cy="139700"/>
            </a:xfrm>
            <a:custGeom>
              <a:avLst/>
              <a:gdLst>
                <a:gd name="T0" fmla="*/ 75 w 75"/>
                <a:gd name="T1" fmla="*/ 45 h 88"/>
                <a:gd name="T2" fmla="*/ 75 w 75"/>
                <a:gd name="T3" fmla="*/ 88 h 88"/>
                <a:gd name="T4" fmla="*/ 1 w 75"/>
                <a:gd name="T5" fmla="*/ 46 h 88"/>
                <a:gd name="T6" fmla="*/ 0 w 75"/>
                <a:gd name="T7" fmla="*/ 0 h 88"/>
                <a:gd name="T8" fmla="*/ 75 w 75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8">
                  <a:moveTo>
                    <a:pt x="75" y="45"/>
                  </a:moveTo>
                  <a:lnTo>
                    <a:pt x="75" y="88"/>
                  </a:lnTo>
                  <a:lnTo>
                    <a:pt x="1" y="46"/>
                  </a:lnTo>
                  <a:lnTo>
                    <a:pt x="0" y="0"/>
                  </a:lnTo>
                  <a:lnTo>
                    <a:pt x="75" y="4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47"/>
            <p:cNvSpPr/>
            <p:nvPr/>
          </p:nvSpPr>
          <p:spPr bwMode="auto">
            <a:xfrm>
              <a:off x="7705726" y="3074988"/>
              <a:ext cx="238125" cy="138113"/>
            </a:xfrm>
            <a:custGeom>
              <a:avLst/>
              <a:gdLst>
                <a:gd name="T0" fmla="*/ 150 w 150"/>
                <a:gd name="T1" fmla="*/ 44 h 87"/>
                <a:gd name="T2" fmla="*/ 74 w 150"/>
                <a:gd name="T3" fmla="*/ 87 h 87"/>
                <a:gd name="T4" fmla="*/ 0 w 150"/>
                <a:gd name="T5" fmla="*/ 44 h 87"/>
                <a:gd name="T6" fmla="*/ 74 w 150"/>
                <a:gd name="T7" fmla="*/ 0 h 87"/>
                <a:gd name="T8" fmla="*/ 150 w 150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4"/>
                  </a:moveTo>
                  <a:lnTo>
                    <a:pt x="74" y="87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50" y="4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48"/>
            <p:cNvSpPr/>
            <p:nvPr/>
          </p:nvSpPr>
          <p:spPr bwMode="auto">
            <a:xfrm>
              <a:off x="7823201" y="3086101"/>
              <a:ext cx="92075" cy="106363"/>
            </a:xfrm>
            <a:custGeom>
              <a:avLst/>
              <a:gdLst>
                <a:gd name="T0" fmla="*/ 58 w 58"/>
                <a:gd name="T1" fmla="*/ 0 h 67"/>
                <a:gd name="T2" fmla="*/ 58 w 58"/>
                <a:gd name="T3" fmla="*/ 34 h 67"/>
                <a:gd name="T4" fmla="*/ 0 w 58"/>
                <a:gd name="T5" fmla="*/ 67 h 67"/>
                <a:gd name="T6" fmla="*/ 0 w 58"/>
                <a:gd name="T7" fmla="*/ 33 h 67"/>
                <a:gd name="T8" fmla="*/ 58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8" y="0"/>
                  </a:moveTo>
                  <a:lnTo>
                    <a:pt x="58" y="34"/>
                  </a:lnTo>
                  <a:lnTo>
                    <a:pt x="0" y="67"/>
                  </a:lnTo>
                  <a:lnTo>
                    <a:pt x="0" y="3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9"/>
            <p:cNvSpPr/>
            <p:nvPr/>
          </p:nvSpPr>
          <p:spPr bwMode="auto">
            <a:xfrm>
              <a:off x="7731126" y="3084513"/>
              <a:ext cx="92075" cy="107950"/>
            </a:xfrm>
            <a:custGeom>
              <a:avLst/>
              <a:gdLst>
                <a:gd name="T0" fmla="*/ 58 w 58"/>
                <a:gd name="T1" fmla="*/ 34 h 68"/>
                <a:gd name="T2" fmla="*/ 58 w 58"/>
                <a:gd name="T3" fmla="*/ 68 h 68"/>
                <a:gd name="T4" fmla="*/ 0 w 58"/>
                <a:gd name="T5" fmla="*/ 35 h 68"/>
                <a:gd name="T6" fmla="*/ 0 w 58"/>
                <a:gd name="T7" fmla="*/ 0 h 68"/>
                <a:gd name="T8" fmla="*/ 58 w 5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8">
                  <a:moveTo>
                    <a:pt x="58" y="34"/>
                  </a:moveTo>
                  <a:lnTo>
                    <a:pt x="58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8" y="3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Freeform 650"/>
            <p:cNvSpPr/>
            <p:nvPr/>
          </p:nvSpPr>
          <p:spPr bwMode="auto">
            <a:xfrm>
              <a:off x="7731126" y="3032126"/>
              <a:ext cx="184150" cy="106363"/>
            </a:xfrm>
            <a:custGeom>
              <a:avLst/>
              <a:gdLst>
                <a:gd name="T0" fmla="*/ 116 w 116"/>
                <a:gd name="T1" fmla="*/ 34 h 67"/>
                <a:gd name="T2" fmla="*/ 58 w 116"/>
                <a:gd name="T3" fmla="*/ 67 h 67"/>
                <a:gd name="T4" fmla="*/ 0 w 116"/>
                <a:gd name="T5" fmla="*/ 34 h 67"/>
                <a:gd name="T6" fmla="*/ 58 w 116"/>
                <a:gd name="T7" fmla="*/ 0 h 67"/>
                <a:gd name="T8" fmla="*/ 116 w 116"/>
                <a:gd name="T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7">
                  <a:moveTo>
                    <a:pt x="116" y="34"/>
                  </a:moveTo>
                  <a:lnTo>
                    <a:pt x="58" y="67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116" y="3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54"/>
            <p:cNvSpPr/>
            <p:nvPr/>
          </p:nvSpPr>
          <p:spPr bwMode="auto">
            <a:xfrm>
              <a:off x="6962776" y="3273426"/>
              <a:ext cx="131763" cy="355600"/>
            </a:xfrm>
            <a:custGeom>
              <a:avLst/>
              <a:gdLst>
                <a:gd name="T0" fmla="*/ 83 w 83"/>
                <a:gd name="T1" fmla="*/ 0 h 224"/>
                <a:gd name="T2" fmla="*/ 83 w 83"/>
                <a:gd name="T3" fmla="*/ 176 h 224"/>
                <a:gd name="T4" fmla="*/ 0 w 83"/>
                <a:gd name="T5" fmla="*/ 224 h 224"/>
                <a:gd name="T6" fmla="*/ 0 w 83"/>
                <a:gd name="T7" fmla="*/ 48 h 224"/>
                <a:gd name="T8" fmla="*/ 83 w 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4">
                  <a:moveTo>
                    <a:pt x="83" y="0"/>
                  </a:moveTo>
                  <a:lnTo>
                    <a:pt x="83" y="176"/>
                  </a:lnTo>
                  <a:lnTo>
                    <a:pt x="0" y="224"/>
                  </a:lnTo>
                  <a:lnTo>
                    <a:pt x="0" y="4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5"/>
            <p:cNvSpPr/>
            <p:nvPr/>
          </p:nvSpPr>
          <p:spPr bwMode="auto">
            <a:xfrm>
              <a:off x="6827839" y="3273426"/>
              <a:ext cx="134938" cy="355600"/>
            </a:xfrm>
            <a:custGeom>
              <a:avLst/>
              <a:gdLst>
                <a:gd name="T0" fmla="*/ 85 w 85"/>
                <a:gd name="T1" fmla="*/ 48 h 224"/>
                <a:gd name="T2" fmla="*/ 85 w 85"/>
                <a:gd name="T3" fmla="*/ 224 h 224"/>
                <a:gd name="T4" fmla="*/ 0 w 85"/>
                <a:gd name="T5" fmla="*/ 176 h 224"/>
                <a:gd name="T6" fmla="*/ 0 w 85"/>
                <a:gd name="T7" fmla="*/ 0 h 224"/>
                <a:gd name="T8" fmla="*/ 85 w 85"/>
                <a:gd name="T9" fmla="*/ 4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4">
                  <a:moveTo>
                    <a:pt x="85" y="48"/>
                  </a:moveTo>
                  <a:lnTo>
                    <a:pt x="85" y="224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6"/>
            <p:cNvSpPr/>
            <p:nvPr/>
          </p:nvSpPr>
          <p:spPr bwMode="auto">
            <a:xfrm>
              <a:off x="6827839" y="3195638"/>
              <a:ext cx="266700" cy="153988"/>
            </a:xfrm>
            <a:custGeom>
              <a:avLst/>
              <a:gdLst>
                <a:gd name="T0" fmla="*/ 168 w 168"/>
                <a:gd name="T1" fmla="*/ 49 h 97"/>
                <a:gd name="T2" fmla="*/ 85 w 168"/>
                <a:gd name="T3" fmla="*/ 97 h 97"/>
                <a:gd name="T4" fmla="*/ 0 w 168"/>
                <a:gd name="T5" fmla="*/ 49 h 97"/>
                <a:gd name="T6" fmla="*/ 83 w 168"/>
                <a:gd name="T7" fmla="*/ 0 h 97"/>
                <a:gd name="T8" fmla="*/ 168 w 168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9"/>
                  </a:moveTo>
                  <a:lnTo>
                    <a:pt x="85" y="97"/>
                  </a:lnTo>
                  <a:lnTo>
                    <a:pt x="0" y="49"/>
                  </a:lnTo>
                  <a:lnTo>
                    <a:pt x="83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7"/>
            <p:cNvSpPr/>
            <p:nvPr/>
          </p:nvSpPr>
          <p:spPr bwMode="auto">
            <a:xfrm>
              <a:off x="6962776" y="3275013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8"/>
            <p:cNvSpPr/>
            <p:nvPr/>
          </p:nvSpPr>
          <p:spPr bwMode="auto">
            <a:xfrm>
              <a:off x="6791326" y="3275013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9"/>
            <p:cNvSpPr/>
            <p:nvPr/>
          </p:nvSpPr>
          <p:spPr bwMode="auto">
            <a:xfrm>
              <a:off x="6791326" y="3176588"/>
              <a:ext cx="339725" cy="195263"/>
            </a:xfrm>
            <a:custGeom>
              <a:avLst/>
              <a:gdLst>
                <a:gd name="T0" fmla="*/ 214 w 214"/>
                <a:gd name="T1" fmla="*/ 62 h 123"/>
                <a:gd name="T2" fmla="*/ 108 w 214"/>
                <a:gd name="T3" fmla="*/ 123 h 123"/>
                <a:gd name="T4" fmla="*/ 0 w 214"/>
                <a:gd name="T5" fmla="*/ 62 h 123"/>
                <a:gd name="T6" fmla="*/ 106 w 214"/>
                <a:gd name="T7" fmla="*/ 0 h 123"/>
                <a:gd name="T8" fmla="*/ 214 w 214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3">
                  <a:moveTo>
                    <a:pt x="214" y="62"/>
                  </a:moveTo>
                  <a:lnTo>
                    <a:pt x="108" y="123"/>
                  </a:lnTo>
                  <a:lnTo>
                    <a:pt x="0" y="62"/>
                  </a:lnTo>
                  <a:lnTo>
                    <a:pt x="106" y="0"/>
                  </a:lnTo>
                  <a:lnTo>
                    <a:pt x="214" y="6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0"/>
            <p:cNvSpPr/>
            <p:nvPr/>
          </p:nvSpPr>
          <p:spPr bwMode="auto">
            <a:xfrm>
              <a:off x="6962776" y="3367088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2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61"/>
            <p:cNvSpPr/>
            <p:nvPr/>
          </p:nvSpPr>
          <p:spPr bwMode="auto">
            <a:xfrm>
              <a:off x="6791326" y="3367088"/>
              <a:ext cx="171450" cy="128588"/>
            </a:xfrm>
            <a:custGeom>
              <a:avLst/>
              <a:gdLst>
                <a:gd name="T0" fmla="*/ 108 w 108"/>
                <a:gd name="T1" fmla="*/ 62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2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62"/>
            <p:cNvSpPr/>
            <p:nvPr/>
          </p:nvSpPr>
          <p:spPr bwMode="auto">
            <a:xfrm>
              <a:off x="6791326" y="3344863"/>
              <a:ext cx="171450" cy="120650"/>
            </a:xfrm>
            <a:custGeom>
              <a:avLst/>
              <a:gdLst>
                <a:gd name="T0" fmla="*/ 23 w 108"/>
                <a:gd name="T1" fmla="*/ 14 h 76"/>
                <a:gd name="T2" fmla="*/ 23 w 108"/>
                <a:gd name="T3" fmla="*/ 0 h 76"/>
                <a:gd name="T4" fmla="*/ 12 w 108"/>
                <a:gd name="T5" fmla="*/ 7 h 76"/>
                <a:gd name="T6" fmla="*/ 0 w 108"/>
                <a:gd name="T7" fmla="*/ 14 h 76"/>
                <a:gd name="T8" fmla="*/ 108 w 108"/>
                <a:gd name="T9" fmla="*/ 76 h 76"/>
                <a:gd name="T10" fmla="*/ 108 w 108"/>
                <a:gd name="T11" fmla="*/ 62 h 76"/>
                <a:gd name="T12" fmla="*/ 23 w 108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6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6"/>
                  </a:lnTo>
                  <a:lnTo>
                    <a:pt x="108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3"/>
            <p:cNvSpPr/>
            <p:nvPr/>
          </p:nvSpPr>
          <p:spPr bwMode="auto">
            <a:xfrm>
              <a:off x="6962776" y="3344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4"/>
            <p:cNvSpPr/>
            <p:nvPr/>
          </p:nvSpPr>
          <p:spPr bwMode="auto">
            <a:xfrm>
              <a:off x="6962776" y="3441701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3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65"/>
            <p:cNvSpPr/>
            <p:nvPr/>
          </p:nvSpPr>
          <p:spPr bwMode="auto">
            <a:xfrm>
              <a:off x="6791326" y="3441701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66"/>
            <p:cNvSpPr/>
            <p:nvPr/>
          </p:nvSpPr>
          <p:spPr bwMode="auto">
            <a:xfrm>
              <a:off x="6791326" y="3419476"/>
              <a:ext cx="171450" cy="122238"/>
            </a:xfrm>
            <a:custGeom>
              <a:avLst/>
              <a:gdLst>
                <a:gd name="T0" fmla="*/ 23 w 108"/>
                <a:gd name="T1" fmla="*/ 14 h 77"/>
                <a:gd name="T2" fmla="*/ 23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3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7"/>
            <p:cNvSpPr/>
            <p:nvPr/>
          </p:nvSpPr>
          <p:spPr bwMode="auto">
            <a:xfrm>
              <a:off x="6962776" y="3419476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8"/>
            <p:cNvSpPr/>
            <p:nvPr/>
          </p:nvSpPr>
          <p:spPr bwMode="auto">
            <a:xfrm>
              <a:off x="4529139" y="3433763"/>
              <a:ext cx="1117600" cy="649288"/>
            </a:xfrm>
            <a:custGeom>
              <a:avLst/>
              <a:gdLst>
                <a:gd name="T0" fmla="*/ 704 w 704"/>
                <a:gd name="T1" fmla="*/ 205 h 409"/>
                <a:gd name="T2" fmla="*/ 354 w 704"/>
                <a:gd name="T3" fmla="*/ 409 h 409"/>
                <a:gd name="T4" fmla="*/ 0 w 704"/>
                <a:gd name="T5" fmla="*/ 205 h 409"/>
                <a:gd name="T6" fmla="*/ 351 w 704"/>
                <a:gd name="T7" fmla="*/ 0 h 409"/>
                <a:gd name="T8" fmla="*/ 704 w 704"/>
                <a:gd name="T9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409">
                  <a:moveTo>
                    <a:pt x="704" y="205"/>
                  </a:moveTo>
                  <a:lnTo>
                    <a:pt x="354" y="409"/>
                  </a:lnTo>
                  <a:lnTo>
                    <a:pt x="0" y="205"/>
                  </a:lnTo>
                  <a:lnTo>
                    <a:pt x="351" y="0"/>
                  </a:lnTo>
                  <a:lnTo>
                    <a:pt x="704" y="20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79"/>
            <p:cNvSpPr/>
            <p:nvPr/>
          </p:nvSpPr>
          <p:spPr bwMode="auto">
            <a:xfrm>
              <a:off x="5041901" y="3657601"/>
              <a:ext cx="307975" cy="252413"/>
            </a:xfrm>
            <a:custGeom>
              <a:avLst/>
              <a:gdLst>
                <a:gd name="T0" fmla="*/ 194 w 194"/>
                <a:gd name="T1" fmla="*/ 0 h 159"/>
                <a:gd name="T2" fmla="*/ 194 w 194"/>
                <a:gd name="T3" fmla="*/ 45 h 159"/>
                <a:gd name="T4" fmla="*/ 0 w 194"/>
                <a:gd name="T5" fmla="*/ 159 h 159"/>
                <a:gd name="T6" fmla="*/ 0 w 194"/>
                <a:gd name="T7" fmla="*/ 113 h 159"/>
                <a:gd name="T8" fmla="*/ 194 w 194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9">
                  <a:moveTo>
                    <a:pt x="194" y="0"/>
                  </a:moveTo>
                  <a:lnTo>
                    <a:pt x="194" y="45"/>
                  </a:lnTo>
                  <a:lnTo>
                    <a:pt x="0" y="159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Freeform 680"/>
            <p:cNvSpPr/>
            <p:nvPr/>
          </p:nvSpPr>
          <p:spPr bwMode="auto">
            <a:xfrm>
              <a:off x="4826001" y="3711576"/>
              <a:ext cx="215900" cy="198438"/>
            </a:xfrm>
            <a:custGeom>
              <a:avLst/>
              <a:gdLst>
                <a:gd name="T0" fmla="*/ 136 w 136"/>
                <a:gd name="T1" fmla="*/ 79 h 125"/>
                <a:gd name="T2" fmla="*/ 136 w 136"/>
                <a:gd name="T3" fmla="*/ 125 h 125"/>
                <a:gd name="T4" fmla="*/ 0 w 136"/>
                <a:gd name="T5" fmla="*/ 46 h 125"/>
                <a:gd name="T6" fmla="*/ 0 w 136"/>
                <a:gd name="T7" fmla="*/ 0 h 125"/>
                <a:gd name="T8" fmla="*/ 136 w 136"/>
                <a:gd name="T9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5">
                  <a:moveTo>
                    <a:pt x="136" y="79"/>
                  </a:moveTo>
                  <a:lnTo>
                    <a:pt x="136" y="125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6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Freeform 681"/>
            <p:cNvSpPr/>
            <p:nvPr/>
          </p:nvSpPr>
          <p:spPr bwMode="auto">
            <a:xfrm>
              <a:off x="4826001" y="3532188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82"/>
            <p:cNvSpPr/>
            <p:nvPr/>
          </p:nvSpPr>
          <p:spPr bwMode="auto">
            <a:xfrm>
              <a:off x="5053014" y="2952751"/>
              <a:ext cx="231775" cy="852488"/>
            </a:xfrm>
            <a:custGeom>
              <a:avLst/>
              <a:gdLst>
                <a:gd name="T0" fmla="*/ 146 w 146"/>
                <a:gd name="T1" fmla="*/ 0 h 537"/>
                <a:gd name="T2" fmla="*/ 146 w 146"/>
                <a:gd name="T3" fmla="*/ 453 h 537"/>
                <a:gd name="T4" fmla="*/ 0 w 146"/>
                <a:gd name="T5" fmla="*/ 537 h 537"/>
                <a:gd name="T6" fmla="*/ 1 w 146"/>
                <a:gd name="T7" fmla="*/ 84 h 537"/>
                <a:gd name="T8" fmla="*/ 146 w 146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37">
                  <a:moveTo>
                    <a:pt x="146" y="0"/>
                  </a:moveTo>
                  <a:lnTo>
                    <a:pt x="146" y="453"/>
                  </a:lnTo>
                  <a:lnTo>
                    <a:pt x="0" y="53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" name="Freeform 683"/>
            <p:cNvSpPr/>
            <p:nvPr/>
          </p:nvSpPr>
          <p:spPr bwMode="auto">
            <a:xfrm>
              <a:off x="4892676" y="2994026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1 w 102"/>
                <a:gd name="T3" fmla="*/ 511 h 511"/>
                <a:gd name="T4" fmla="*/ 0 w 102"/>
                <a:gd name="T5" fmla="*/ 452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1" y="511"/>
                  </a:lnTo>
                  <a:lnTo>
                    <a:pt x="0" y="452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684"/>
            <p:cNvSpPr/>
            <p:nvPr/>
          </p:nvSpPr>
          <p:spPr bwMode="auto">
            <a:xfrm>
              <a:off x="4892676" y="2859088"/>
              <a:ext cx="392113" cy="227013"/>
            </a:xfrm>
            <a:custGeom>
              <a:avLst/>
              <a:gdLst>
                <a:gd name="T0" fmla="*/ 247 w 247"/>
                <a:gd name="T1" fmla="*/ 59 h 143"/>
                <a:gd name="T2" fmla="*/ 102 w 247"/>
                <a:gd name="T3" fmla="*/ 143 h 143"/>
                <a:gd name="T4" fmla="*/ 0 w 247"/>
                <a:gd name="T5" fmla="*/ 85 h 143"/>
                <a:gd name="T6" fmla="*/ 145 w 247"/>
                <a:gd name="T7" fmla="*/ 0 h 143"/>
                <a:gd name="T8" fmla="*/ 247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9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85"/>
            <p:cNvSpPr/>
            <p:nvPr/>
          </p:nvSpPr>
          <p:spPr bwMode="auto">
            <a:xfrm>
              <a:off x="5043489" y="2860676"/>
              <a:ext cx="292100" cy="238125"/>
            </a:xfrm>
            <a:custGeom>
              <a:avLst/>
              <a:gdLst>
                <a:gd name="T0" fmla="*/ 184 w 184"/>
                <a:gd name="T1" fmla="*/ 0 h 150"/>
                <a:gd name="T2" fmla="*/ 184 w 184"/>
                <a:gd name="T3" fmla="*/ 43 h 150"/>
                <a:gd name="T4" fmla="*/ 0 w 184"/>
                <a:gd name="T5" fmla="*/ 150 h 150"/>
                <a:gd name="T6" fmla="*/ 0 w 184"/>
                <a:gd name="T7" fmla="*/ 107 h 150"/>
                <a:gd name="T8" fmla="*/ 184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184" y="0"/>
                  </a:moveTo>
                  <a:lnTo>
                    <a:pt x="184" y="43"/>
                  </a:lnTo>
                  <a:lnTo>
                    <a:pt x="0" y="150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Freeform 686"/>
            <p:cNvSpPr/>
            <p:nvPr/>
          </p:nvSpPr>
          <p:spPr bwMode="auto">
            <a:xfrm>
              <a:off x="4840289" y="2911476"/>
              <a:ext cx="203200" cy="187325"/>
            </a:xfrm>
            <a:custGeom>
              <a:avLst/>
              <a:gdLst>
                <a:gd name="T0" fmla="*/ 128 w 128"/>
                <a:gd name="T1" fmla="*/ 75 h 118"/>
                <a:gd name="T2" fmla="*/ 128 w 128"/>
                <a:gd name="T3" fmla="*/ 118 h 118"/>
                <a:gd name="T4" fmla="*/ 0 w 128"/>
                <a:gd name="T5" fmla="*/ 44 h 118"/>
                <a:gd name="T6" fmla="*/ 0 w 128"/>
                <a:gd name="T7" fmla="*/ 0 h 118"/>
                <a:gd name="T8" fmla="*/ 128 w 128"/>
                <a:gd name="T9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8">
                  <a:moveTo>
                    <a:pt x="128" y="75"/>
                  </a:moveTo>
                  <a:lnTo>
                    <a:pt x="128" y="11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28" y="7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687"/>
            <p:cNvSpPr/>
            <p:nvPr/>
          </p:nvSpPr>
          <p:spPr bwMode="auto">
            <a:xfrm>
              <a:off x="4840289" y="2743201"/>
              <a:ext cx="495300" cy="287338"/>
            </a:xfrm>
            <a:custGeom>
              <a:avLst/>
              <a:gdLst>
                <a:gd name="T0" fmla="*/ 312 w 312"/>
                <a:gd name="T1" fmla="*/ 74 h 181"/>
                <a:gd name="T2" fmla="*/ 128 w 312"/>
                <a:gd name="T3" fmla="*/ 181 h 181"/>
                <a:gd name="T4" fmla="*/ 0 w 312"/>
                <a:gd name="T5" fmla="*/ 106 h 181"/>
                <a:gd name="T6" fmla="*/ 184 w 312"/>
                <a:gd name="T7" fmla="*/ 0 h 181"/>
                <a:gd name="T8" fmla="*/ 312 w 312"/>
                <a:gd name="T9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312" y="74"/>
                  </a:moveTo>
                  <a:lnTo>
                    <a:pt x="128" y="181"/>
                  </a:lnTo>
                  <a:lnTo>
                    <a:pt x="0" y="106"/>
                  </a:lnTo>
                  <a:lnTo>
                    <a:pt x="184" y="0"/>
                  </a:lnTo>
                  <a:lnTo>
                    <a:pt x="312" y="7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88"/>
            <p:cNvSpPr/>
            <p:nvPr/>
          </p:nvSpPr>
          <p:spPr bwMode="auto">
            <a:xfrm>
              <a:off x="5053014" y="2813051"/>
              <a:ext cx="231775" cy="185738"/>
            </a:xfrm>
            <a:custGeom>
              <a:avLst/>
              <a:gdLst>
                <a:gd name="T0" fmla="*/ 146 w 146"/>
                <a:gd name="T1" fmla="*/ 0 h 117"/>
                <a:gd name="T2" fmla="*/ 146 w 146"/>
                <a:gd name="T3" fmla="*/ 33 h 117"/>
                <a:gd name="T4" fmla="*/ 0 w 146"/>
                <a:gd name="T5" fmla="*/ 117 h 117"/>
                <a:gd name="T6" fmla="*/ 1 w 146"/>
                <a:gd name="T7" fmla="*/ 84 h 117"/>
                <a:gd name="T8" fmla="*/ 146 w 14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17">
                  <a:moveTo>
                    <a:pt x="146" y="0"/>
                  </a:moveTo>
                  <a:lnTo>
                    <a:pt x="146" y="33"/>
                  </a:lnTo>
                  <a:lnTo>
                    <a:pt x="0" y="11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9" name="Freeform 689"/>
            <p:cNvSpPr/>
            <p:nvPr/>
          </p:nvSpPr>
          <p:spPr bwMode="auto">
            <a:xfrm>
              <a:off x="4891089" y="2852738"/>
              <a:ext cx="163513" cy="146050"/>
            </a:xfrm>
            <a:custGeom>
              <a:avLst/>
              <a:gdLst>
                <a:gd name="T0" fmla="*/ 103 w 103"/>
                <a:gd name="T1" fmla="*/ 59 h 92"/>
                <a:gd name="T2" fmla="*/ 102 w 103"/>
                <a:gd name="T3" fmla="*/ 92 h 92"/>
                <a:gd name="T4" fmla="*/ 0 w 103"/>
                <a:gd name="T5" fmla="*/ 34 h 92"/>
                <a:gd name="T6" fmla="*/ 1 w 103"/>
                <a:gd name="T7" fmla="*/ 0 h 92"/>
                <a:gd name="T8" fmla="*/ 103 w 103"/>
                <a:gd name="T9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2">
                  <a:moveTo>
                    <a:pt x="103" y="59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3" y="5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Freeform 690"/>
            <p:cNvSpPr/>
            <p:nvPr/>
          </p:nvSpPr>
          <p:spPr bwMode="auto">
            <a:xfrm>
              <a:off x="4892676" y="2717801"/>
              <a:ext cx="392113" cy="228600"/>
            </a:xfrm>
            <a:custGeom>
              <a:avLst/>
              <a:gdLst>
                <a:gd name="T0" fmla="*/ 247 w 247"/>
                <a:gd name="T1" fmla="*/ 60 h 144"/>
                <a:gd name="T2" fmla="*/ 102 w 247"/>
                <a:gd name="T3" fmla="*/ 144 h 144"/>
                <a:gd name="T4" fmla="*/ 0 w 247"/>
                <a:gd name="T5" fmla="*/ 85 h 144"/>
                <a:gd name="T6" fmla="*/ 145 w 247"/>
                <a:gd name="T7" fmla="*/ 0 h 144"/>
                <a:gd name="T8" fmla="*/ 247 w 247"/>
                <a:gd name="T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4">
                  <a:moveTo>
                    <a:pt x="247" y="60"/>
                  </a:moveTo>
                  <a:lnTo>
                    <a:pt x="102" y="144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91"/>
            <p:cNvSpPr/>
            <p:nvPr/>
          </p:nvSpPr>
          <p:spPr bwMode="auto">
            <a:xfrm>
              <a:off x="4989514" y="2820988"/>
              <a:ext cx="53975" cy="65088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21 h 41"/>
                <a:gd name="T4" fmla="*/ 0 w 34"/>
                <a:gd name="T5" fmla="*/ 41 h 41"/>
                <a:gd name="T6" fmla="*/ 0 w 34"/>
                <a:gd name="T7" fmla="*/ 21 h 41"/>
                <a:gd name="T8" fmla="*/ 3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21"/>
                  </a:lnTo>
                  <a:lnTo>
                    <a:pt x="0" y="41"/>
                  </a:lnTo>
                  <a:lnTo>
                    <a:pt x="0" y="21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2" name="Freeform 692"/>
            <p:cNvSpPr/>
            <p:nvPr/>
          </p:nvSpPr>
          <p:spPr bwMode="auto">
            <a:xfrm>
              <a:off x="4932364" y="2820988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1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693"/>
            <p:cNvSpPr/>
            <p:nvPr/>
          </p:nvSpPr>
          <p:spPr bwMode="auto">
            <a:xfrm>
              <a:off x="4932364" y="2789238"/>
              <a:ext cx="111125" cy="65088"/>
            </a:xfrm>
            <a:custGeom>
              <a:avLst/>
              <a:gdLst>
                <a:gd name="T0" fmla="*/ 70 w 70"/>
                <a:gd name="T1" fmla="*/ 20 h 41"/>
                <a:gd name="T2" fmla="*/ 36 w 70"/>
                <a:gd name="T3" fmla="*/ 41 h 41"/>
                <a:gd name="T4" fmla="*/ 0 w 70"/>
                <a:gd name="T5" fmla="*/ 20 h 41"/>
                <a:gd name="T6" fmla="*/ 36 w 70"/>
                <a:gd name="T7" fmla="*/ 0 h 41"/>
                <a:gd name="T8" fmla="*/ 70 w 70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70" y="20"/>
                  </a:moveTo>
                  <a:lnTo>
                    <a:pt x="36" y="41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94"/>
            <p:cNvSpPr/>
            <p:nvPr/>
          </p:nvSpPr>
          <p:spPr bwMode="auto">
            <a:xfrm>
              <a:off x="4989514" y="2795588"/>
              <a:ext cx="38100" cy="46038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15 h 29"/>
                <a:gd name="T4" fmla="*/ 0 w 24"/>
                <a:gd name="T5" fmla="*/ 29 h 29"/>
                <a:gd name="T6" fmla="*/ 0 w 24"/>
                <a:gd name="T7" fmla="*/ 15 h 29"/>
                <a:gd name="T8" fmla="*/ 24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lnTo>
                    <a:pt x="24" y="15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5" name="Freeform 695"/>
            <p:cNvSpPr/>
            <p:nvPr/>
          </p:nvSpPr>
          <p:spPr bwMode="auto">
            <a:xfrm>
              <a:off x="4949826" y="2795588"/>
              <a:ext cx="39688" cy="46038"/>
            </a:xfrm>
            <a:custGeom>
              <a:avLst/>
              <a:gdLst>
                <a:gd name="T0" fmla="*/ 25 w 25"/>
                <a:gd name="T1" fmla="*/ 15 h 29"/>
                <a:gd name="T2" fmla="*/ 25 w 25"/>
                <a:gd name="T3" fmla="*/ 29 h 29"/>
                <a:gd name="T4" fmla="*/ 1 w 25"/>
                <a:gd name="T5" fmla="*/ 15 h 29"/>
                <a:gd name="T6" fmla="*/ 0 w 25"/>
                <a:gd name="T7" fmla="*/ 0 h 29"/>
                <a:gd name="T8" fmla="*/ 25 w 2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5" y="15"/>
                  </a:moveTo>
                  <a:lnTo>
                    <a:pt x="25" y="29"/>
                  </a:lnTo>
                  <a:lnTo>
                    <a:pt x="1" y="15"/>
                  </a:lnTo>
                  <a:lnTo>
                    <a:pt x="0" y="0"/>
                  </a:lnTo>
                  <a:lnTo>
                    <a:pt x="25" y="1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6" name="Freeform 696"/>
            <p:cNvSpPr/>
            <p:nvPr/>
          </p:nvSpPr>
          <p:spPr bwMode="auto">
            <a:xfrm>
              <a:off x="4951414" y="2774951"/>
              <a:ext cx="76200" cy="44450"/>
            </a:xfrm>
            <a:custGeom>
              <a:avLst/>
              <a:gdLst>
                <a:gd name="T0" fmla="*/ 48 w 48"/>
                <a:gd name="T1" fmla="*/ 13 h 28"/>
                <a:gd name="T2" fmla="*/ 24 w 48"/>
                <a:gd name="T3" fmla="*/ 28 h 28"/>
                <a:gd name="T4" fmla="*/ 0 w 48"/>
                <a:gd name="T5" fmla="*/ 13 h 28"/>
                <a:gd name="T6" fmla="*/ 24 w 48"/>
                <a:gd name="T7" fmla="*/ 0 h 28"/>
                <a:gd name="T8" fmla="*/ 48 w 4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13"/>
                  </a:moveTo>
                  <a:lnTo>
                    <a:pt x="24" y="28"/>
                  </a:lnTo>
                  <a:lnTo>
                    <a:pt x="0" y="13"/>
                  </a:lnTo>
                  <a:lnTo>
                    <a:pt x="24" y="0"/>
                  </a:lnTo>
                  <a:lnTo>
                    <a:pt x="48" y="1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97"/>
            <p:cNvSpPr/>
            <p:nvPr/>
          </p:nvSpPr>
          <p:spPr bwMode="auto">
            <a:xfrm>
              <a:off x="5086351" y="3695701"/>
              <a:ext cx="120650" cy="239713"/>
            </a:xfrm>
            <a:custGeom>
              <a:avLst/>
              <a:gdLst>
                <a:gd name="T0" fmla="*/ 76 w 76"/>
                <a:gd name="T1" fmla="*/ 0 h 151"/>
                <a:gd name="T2" fmla="*/ 76 w 76"/>
                <a:gd name="T3" fmla="*/ 106 h 151"/>
                <a:gd name="T4" fmla="*/ 0 w 76"/>
                <a:gd name="T5" fmla="*/ 151 h 151"/>
                <a:gd name="T6" fmla="*/ 0 w 76"/>
                <a:gd name="T7" fmla="*/ 44 h 151"/>
                <a:gd name="T8" fmla="*/ 76 w 7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51">
                  <a:moveTo>
                    <a:pt x="76" y="0"/>
                  </a:moveTo>
                  <a:lnTo>
                    <a:pt x="76" y="106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8" name="Freeform 698"/>
            <p:cNvSpPr/>
            <p:nvPr/>
          </p:nvSpPr>
          <p:spPr bwMode="auto">
            <a:xfrm>
              <a:off x="5041901" y="3740151"/>
              <a:ext cx="44450" cy="195263"/>
            </a:xfrm>
            <a:custGeom>
              <a:avLst/>
              <a:gdLst>
                <a:gd name="T0" fmla="*/ 28 w 28"/>
                <a:gd name="T1" fmla="*/ 16 h 123"/>
                <a:gd name="T2" fmla="*/ 28 w 28"/>
                <a:gd name="T3" fmla="*/ 123 h 123"/>
                <a:gd name="T4" fmla="*/ 0 w 28"/>
                <a:gd name="T5" fmla="*/ 105 h 123"/>
                <a:gd name="T6" fmla="*/ 0 w 28"/>
                <a:gd name="T7" fmla="*/ 0 h 123"/>
                <a:gd name="T8" fmla="*/ 28 w 28"/>
                <a:gd name="T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3">
                  <a:moveTo>
                    <a:pt x="28" y="16"/>
                  </a:moveTo>
                  <a:lnTo>
                    <a:pt x="28" y="123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9" name="Freeform 699"/>
            <p:cNvSpPr/>
            <p:nvPr/>
          </p:nvSpPr>
          <p:spPr bwMode="auto">
            <a:xfrm>
              <a:off x="5041901" y="3670301"/>
              <a:ext cx="165100" cy="95250"/>
            </a:xfrm>
            <a:custGeom>
              <a:avLst/>
              <a:gdLst>
                <a:gd name="T0" fmla="*/ 104 w 104"/>
                <a:gd name="T1" fmla="*/ 16 h 60"/>
                <a:gd name="T2" fmla="*/ 28 w 104"/>
                <a:gd name="T3" fmla="*/ 60 h 60"/>
                <a:gd name="T4" fmla="*/ 0 w 104"/>
                <a:gd name="T5" fmla="*/ 44 h 60"/>
                <a:gd name="T6" fmla="*/ 76 w 104"/>
                <a:gd name="T7" fmla="*/ 0 h 60"/>
                <a:gd name="T8" fmla="*/ 104 w 104"/>
                <a:gd name="T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104" y="16"/>
                  </a:moveTo>
                  <a:lnTo>
                    <a:pt x="28" y="60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04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00"/>
            <p:cNvSpPr/>
            <p:nvPr/>
          </p:nvSpPr>
          <p:spPr bwMode="auto">
            <a:xfrm>
              <a:off x="5116514" y="3598863"/>
              <a:ext cx="7938" cy="120650"/>
            </a:xfrm>
            <a:custGeom>
              <a:avLst/>
              <a:gdLst>
                <a:gd name="T0" fmla="*/ 0 w 5"/>
                <a:gd name="T1" fmla="*/ 0 h 76"/>
                <a:gd name="T2" fmla="*/ 0 w 5"/>
                <a:gd name="T3" fmla="*/ 72 h 76"/>
                <a:gd name="T4" fmla="*/ 5 w 5"/>
                <a:gd name="T5" fmla="*/ 76 h 76"/>
                <a:gd name="T6" fmla="*/ 5 w 5"/>
                <a:gd name="T7" fmla="*/ 4 h 76"/>
                <a:gd name="T8" fmla="*/ 0 w 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6">
                  <a:moveTo>
                    <a:pt x="0" y="0"/>
                  </a:moveTo>
                  <a:lnTo>
                    <a:pt x="0" y="72"/>
                  </a:lnTo>
                  <a:lnTo>
                    <a:pt x="5" y="7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01"/>
            <p:cNvSpPr/>
            <p:nvPr/>
          </p:nvSpPr>
          <p:spPr bwMode="auto">
            <a:xfrm>
              <a:off x="5124451" y="3598863"/>
              <a:ext cx="9525" cy="120650"/>
            </a:xfrm>
            <a:custGeom>
              <a:avLst/>
              <a:gdLst>
                <a:gd name="T0" fmla="*/ 0 w 6"/>
                <a:gd name="T1" fmla="*/ 4 h 76"/>
                <a:gd name="T2" fmla="*/ 0 w 6"/>
                <a:gd name="T3" fmla="*/ 76 h 76"/>
                <a:gd name="T4" fmla="*/ 6 w 6"/>
                <a:gd name="T5" fmla="*/ 72 h 76"/>
                <a:gd name="T6" fmla="*/ 6 w 6"/>
                <a:gd name="T7" fmla="*/ 0 h 76"/>
                <a:gd name="T8" fmla="*/ 0 w 6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6">
                  <a:moveTo>
                    <a:pt x="0" y="4"/>
                  </a:moveTo>
                  <a:lnTo>
                    <a:pt x="0" y="76"/>
                  </a:lnTo>
                  <a:lnTo>
                    <a:pt x="6" y="7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02"/>
            <p:cNvSpPr/>
            <p:nvPr/>
          </p:nvSpPr>
          <p:spPr bwMode="auto">
            <a:xfrm>
              <a:off x="5116514" y="3595688"/>
              <a:ext cx="17463" cy="9525"/>
            </a:xfrm>
            <a:custGeom>
              <a:avLst/>
              <a:gdLst>
                <a:gd name="T0" fmla="*/ 0 w 11"/>
                <a:gd name="T1" fmla="*/ 2 h 6"/>
                <a:gd name="T2" fmla="*/ 5 w 11"/>
                <a:gd name="T3" fmla="*/ 6 h 6"/>
                <a:gd name="T4" fmla="*/ 11 w 11"/>
                <a:gd name="T5" fmla="*/ 2 h 6"/>
                <a:gd name="T6" fmla="*/ 5 w 11"/>
                <a:gd name="T7" fmla="*/ 0 h 6"/>
                <a:gd name="T8" fmla="*/ 0 w 1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2"/>
                  </a:moveTo>
                  <a:lnTo>
                    <a:pt x="5" y="6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6"/>
            <p:cNvSpPr/>
            <p:nvPr/>
          </p:nvSpPr>
          <p:spPr bwMode="auto">
            <a:xfrm>
              <a:off x="6461126" y="3440113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7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07"/>
            <p:cNvSpPr/>
            <p:nvPr/>
          </p:nvSpPr>
          <p:spPr bwMode="auto">
            <a:xfrm>
              <a:off x="6327776" y="3440113"/>
              <a:ext cx="133350" cy="357188"/>
            </a:xfrm>
            <a:custGeom>
              <a:avLst/>
              <a:gdLst>
                <a:gd name="T0" fmla="*/ 84 w 84"/>
                <a:gd name="T1" fmla="*/ 49 h 225"/>
                <a:gd name="T2" fmla="*/ 84 w 84"/>
                <a:gd name="T3" fmla="*/ 225 h 225"/>
                <a:gd name="T4" fmla="*/ 0 w 84"/>
                <a:gd name="T5" fmla="*/ 177 h 225"/>
                <a:gd name="T6" fmla="*/ 0 w 84"/>
                <a:gd name="T7" fmla="*/ 0 h 225"/>
                <a:gd name="T8" fmla="*/ 84 w 84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49"/>
                  </a:moveTo>
                  <a:lnTo>
                    <a:pt x="84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08"/>
            <p:cNvSpPr/>
            <p:nvPr/>
          </p:nvSpPr>
          <p:spPr bwMode="auto">
            <a:xfrm>
              <a:off x="6327776" y="3363913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4 w 168"/>
                <a:gd name="T3" fmla="*/ 97 h 97"/>
                <a:gd name="T4" fmla="*/ 0 w 168"/>
                <a:gd name="T5" fmla="*/ 48 h 97"/>
                <a:gd name="T6" fmla="*/ 84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4" y="97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09"/>
            <p:cNvSpPr/>
            <p:nvPr/>
          </p:nvSpPr>
          <p:spPr bwMode="auto">
            <a:xfrm>
              <a:off x="6461126" y="3443288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8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8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10"/>
            <p:cNvSpPr/>
            <p:nvPr/>
          </p:nvSpPr>
          <p:spPr bwMode="auto">
            <a:xfrm>
              <a:off x="6291264" y="3443288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8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11"/>
            <p:cNvSpPr/>
            <p:nvPr/>
          </p:nvSpPr>
          <p:spPr bwMode="auto">
            <a:xfrm>
              <a:off x="6291264" y="3343276"/>
              <a:ext cx="339725" cy="198438"/>
            </a:xfrm>
            <a:custGeom>
              <a:avLst/>
              <a:gdLst>
                <a:gd name="T0" fmla="*/ 214 w 214"/>
                <a:gd name="T1" fmla="*/ 63 h 125"/>
                <a:gd name="T2" fmla="*/ 107 w 214"/>
                <a:gd name="T3" fmla="*/ 125 h 125"/>
                <a:gd name="T4" fmla="*/ 0 w 214"/>
                <a:gd name="T5" fmla="*/ 63 h 125"/>
                <a:gd name="T6" fmla="*/ 106 w 214"/>
                <a:gd name="T7" fmla="*/ 0 h 125"/>
                <a:gd name="T8" fmla="*/ 214 w 214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5">
                  <a:moveTo>
                    <a:pt x="214" y="63"/>
                  </a:moveTo>
                  <a:lnTo>
                    <a:pt x="107" y="125"/>
                  </a:lnTo>
                  <a:lnTo>
                    <a:pt x="0" y="63"/>
                  </a:lnTo>
                  <a:lnTo>
                    <a:pt x="106" y="0"/>
                  </a:lnTo>
                  <a:lnTo>
                    <a:pt x="214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12"/>
            <p:cNvSpPr/>
            <p:nvPr/>
          </p:nvSpPr>
          <p:spPr bwMode="auto">
            <a:xfrm>
              <a:off x="6461126" y="3535363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9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9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13"/>
            <p:cNvSpPr/>
            <p:nvPr/>
          </p:nvSpPr>
          <p:spPr bwMode="auto">
            <a:xfrm>
              <a:off x="6291264" y="3535363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9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14"/>
            <p:cNvSpPr/>
            <p:nvPr/>
          </p:nvSpPr>
          <p:spPr bwMode="auto">
            <a:xfrm>
              <a:off x="6291264" y="3514726"/>
              <a:ext cx="169863" cy="119063"/>
            </a:xfrm>
            <a:custGeom>
              <a:avLst/>
              <a:gdLst>
                <a:gd name="T0" fmla="*/ 23 w 107"/>
                <a:gd name="T1" fmla="*/ 12 h 75"/>
                <a:gd name="T2" fmla="*/ 23 w 107"/>
                <a:gd name="T3" fmla="*/ 0 h 75"/>
                <a:gd name="T4" fmla="*/ 11 w 107"/>
                <a:gd name="T5" fmla="*/ 5 h 75"/>
                <a:gd name="T6" fmla="*/ 0 w 107"/>
                <a:gd name="T7" fmla="*/ 13 h 75"/>
                <a:gd name="T8" fmla="*/ 107 w 107"/>
                <a:gd name="T9" fmla="*/ 75 h 75"/>
                <a:gd name="T10" fmla="*/ 107 w 107"/>
                <a:gd name="T11" fmla="*/ 61 h 75"/>
                <a:gd name="T12" fmla="*/ 23 w 107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3" y="12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0" y="13"/>
                  </a:lnTo>
                  <a:lnTo>
                    <a:pt x="107" y="75"/>
                  </a:lnTo>
                  <a:lnTo>
                    <a:pt x="107" y="61"/>
                  </a:lnTo>
                  <a:lnTo>
                    <a:pt x="23" y="1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15"/>
            <p:cNvSpPr/>
            <p:nvPr/>
          </p:nvSpPr>
          <p:spPr bwMode="auto">
            <a:xfrm>
              <a:off x="6461126" y="3514726"/>
              <a:ext cx="169863" cy="119063"/>
            </a:xfrm>
            <a:custGeom>
              <a:avLst/>
              <a:gdLst>
                <a:gd name="T0" fmla="*/ 96 w 107"/>
                <a:gd name="T1" fmla="*/ 5 h 75"/>
                <a:gd name="T2" fmla="*/ 96 w 107"/>
                <a:gd name="T3" fmla="*/ 5 h 75"/>
                <a:gd name="T4" fmla="*/ 84 w 107"/>
                <a:gd name="T5" fmla="*/ 0 h 75"/>
                <a:gd name="T6" fmla="*/ 84 w 107"/>
                <a:gd name="T7" fmla="*/ 12 h 75"/>
                <a:gd name="T8" fmla="*/ 0 w 107"/>
                <a:gd name="T9" fmla="*/ 61 h 75"/>
                <a:gd name="T10" fmla="*/ 0 w 107"/>
                <a:gd name="T11" fmla="*/ 75 h 75"/>
                <a:gd name="T12" fmla="*/ 107 w 107"/>
                <a:gd name="T13" fmla="*/ 13 h 75"/>
                <a:gd name="T14" fmla="*/ 96 w 107"/>
                <a:gd name="T1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5"/>
                  </a:moveTo>
                  <a:lnTo>
                    <a:pt x="96" y="5"/>
                  </a:lnTo>
                  <a:lnTo>
                    <a:pt x="84" y="0"/>
                  </a:lnTo>
                  <a:lnTo>
                    <a:pt x="84" y="12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107" y="13"/>
                  </a:lnTo>
                  <a:lnTo>
                    <a:pt x="96" y="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16"/>
            <p:cNvSpPr/>
            <p:nvPr/>
          </p:nvSpPr>
          <p:spPr bwMode="auto">
            <a:xfrm>
              <a:off x="6461126" y="36099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20 h 81"/>
                <a:gd name="T4" fmla="*/ 0 w 107"/>
                <a:gd name="T5" fmla="*/ 81 h 81"/>
                <a:gd name="T6" fmla="*/ 0 w 107"/>
                <a:gd name="T7" fmla="*/ 62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20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17"/>
            <p:cNvSpPr/>
            <p:nvPr/>
          </p:nvSpPr>
          <p:spPr bwMode="auto">
            <a:xfrm>
              <a:off x="6291264" y="3609976"/>
              <a:ext cx="169863" cy="128588"/>
            </a:xfrm>
            <a:custGeom>
              <a:avLst/>
              <a:gdLst>
                <a:gd name="T0" fmla="*/ 107 w 107"/>
                <a:gd name="T1" fmla="*/ 62 h 81"/>
                <a:gd name="T2" fmla="*/ 107 w 107"/>
                <a:gd name="T3" fmla="*/ 81 h 81"/>
                <a:gd name="T4" fmla="*/ 0 w 107"/>
                <a:gd name="T5" fmla="*/ 20 h 81"/>
                <a:gd name="T6" fmla="*/ 0 w 107"/>
                <a:gd name="T7" fmla="*/ 0 h 81"/>
                <a:gd name="T8" fmla="*/ 107 w 107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2"/>
                  </a:moveTo>
                  <a:lnTo>
                    <a:pt x="107" y="8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18"/>
            <p:cNvSpPr/>
            <p:nvPr/>
          </p:nvSpPr>
          <p:spPr bwMode="auto">
            <a:xfrm>
              <a:off x="6291264" y="3587751"/>
              <a:ext cx="169863" cy="120650"/>
            </a:xfrm>
            <a:custGeom>
              <a:avLst/>
              <a:gdLst>
                <a:gd name="T0" fmla="*/ 23 w 107"/>
                <a:gd name="T1" fmla="*/ 14 h 76"/>
                <a:gd name="T2" fmla="*/ 23 w 107"/>
                <a:gd name="T3" fmla="*/ 0 h 76"/>
                <a:gd name="T4" fmla="*/ 11 w 107"/>
                <a:gd name="T5" fmla="*/ 7 h 76"/>
                <a:gd name="T6" fmla="*/ 0 w 107"/>
                <a:gd name="T7" fmla="*/ 14 h 76"/>
                <a:gd name="T8" fmla="*/ 107 w 107"/>
                <a:gd name="T9" fmla="*/ 76 h 76"/>
                <a:gd name="T10" fmla="*/ 107 w 107"/>
                <a:gd name="T11" fmla="*/ 62 h 76"/>
                <a:gd name="T12" fmla="*/ 23 w 107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23" y="14"/>
                  </a:moveTo>
                  <a:lnTo>
                    <a:pt x="23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6"/>
                  </a:lnTo>
                  <a:lnTo>
                    <a:pt x="107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19"/>
            <p:cNvSpPr/>
            <p:nvPr/>
          </p:nvSpPr>
          <p:spPr bwMode="auto">
            <a:xfrm>
              <a:off x="6461126" y="3587751"/>
              <a:ext cx="169863" cy="120650"/>
            </a:xfrm>
            <a:custGeom>
              <a:avLst/>
              <a:gdLst>
                <a:gd name="T0" fmla="*/ 96 w 107"/>
                <a:gd name="T1" fmla="*/ 7 h 76"/>
                <a:gd name="T2" fmla="*/ 96 w 107"/>
                <a:gd name="T3" fmla="*/ 7 h 76"/>
                <a:gd name="T4" fmla="*/ 84 w 107"/>
                <a:gd name="T5" fmla="*/ 0 h 76"/>
                <a:gd name="T6" fmla="*/ 84 w 107"/>
                <a:gd name="T7" fmla="*/ 14 h 76"/>
                <a:gd name="T8" fmla="*/ 0 w 107"/>
                <a:gd name="T9" fmla="*/ 62 h 76"/>
                <a:gd name="T10" fmla="*/ 0 w 107"/>
                <a:gd name="T11" fmla="*/ 76 h 76"/>
                <a:gd name="T12" fmla="*/ 107 w 107"/>
                <a:gd name="T13" fmla="*/ 14 h 76"/>
                <a:gd name="T14" fmla="*/ 96 w 107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6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21"/>
            <p:cNvSpPr/>
            <p:nvPr/>
          </p:nvSpPr>
          <p:spPr bwMode="auto">
            <a:xfrm>
              <a:off x="6221414" y="3578226"/>
              <a:ext cx="134938" cy="357188"/>
            </a:xfrm>
            <a:custGeom>
              <a:avLst/>
              <a:gdLst>
                <a:gd name="T0" fmla="*/ 85 w 85"/>
                <a:gd name="T1" fmla="*/ 0 h 225"/>
                <a:gd name="T2" fmla="*/ 85 w 85"/>
                <a:gd name="T3" fmla="*/ 177 h 225"/>
                <a:gd name="T4" fmla="*/ 0 w 85"/>
                <a:gd name="T5" fmla="*/ 225 h 225"/>
                <a:gd name="T6" fmla="*/ 0 w 85"/>
                <a:gd name="T7" fmla="*/ 49 h 225"/>
                <a:gd name="T8" fmla="*/ 85 w 85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85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22"/>
            <p:cNvSpPr/>
            <p:nvPr/>
          </p:nvSpPr>
          <p:spPr bwMode="auto">
            <a:xfrm>
              <a:off x="6089651" y="3578226"/>
              <a:ext cx="131763" cy="357188"/>
            </a:xfrm>
            <a:custGeom>
              <a:avLst/>
              <a:gdLst>
                <a:gd name="T0" fmla="*/ 83 w 83"/>
                <a:gd name="T1" fmla="*/ 49 h 225"/>
                <a:gd name="T2" fmla="*/ 83 w 83"/>
                <a:gd name="T3" fmla="*/ 225 h 225"/>
                <a:gd name="T4" fmla="*/ 0 w 83"/>
                <a:gd name="T5" fmla="*/ 177 h 225"/>
                <a:gd name="T6" fmla="*/ 0 w 83"/>
                <a:gd name="T7" fmla="*/ 0 h 225"/>
                <a:gd name="T8" fmla="*/ 83 w 83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49"/>
                  </a:moveTo>
                  <a:lnTo>
                    <a:pt x="83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3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23"/>
            <p:cNvSpPr/>
            <p:nvPr/>
          </p:nvSpPr>
          <p:spPr bwMode="auto">
            <a:xfrm>
              <a:off x="6089651" y="3502026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3 w 168"/>
                <a:gd name="T3" fmla="*/ 97 h 97"/>
                <a:gd name="T4" fmla="*/ 0 w 168"/>
                <a:gd name="T5" fmla="*/ 48 h 97"/>
                <a:gd name="T6" fmla="*/ 83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3" y="97"/>
                  </a:lnTo>
                  <a:lnTo>
                    <a:pt x="0" y="48"/>
                  </a:lnTo>
                  <a:lnTo>
                    <a:pt x="83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24"/>
            <p:cNvSpPr/>
            <p:nvPr/>
          </p:nvSpPr>
          <p:spPr bwMode="auto">
            <a:xfrm>
              <a:off x="6221414" y="3581401"/>
              <a:ext cx="171450" cy="127000"/>
            </a:xfrm>
            <a:custGeom>
              <a:avLst/>
              <a:gdLst>
                <a:gd name="T0" fmla="*/ 108 w 108"/>
                <a:gd name="T1" fmla="*/ 0 h 80"/>
                <a:gd name="T2" fmla="*/ 108 w 108"/>
                <a:gd name="T3" fmla="*/ 18 h 80"/>
                <a:gd name="T4" fmla="*/ 0 w 108"/>
                <a:gd name="T5" fmla="*/ 80 h 80"/>
                <a:gd name="T6" fmla="*/ 2 w 108"/>
                <a:gd name="T7" fmla="*/ 62 h 80"/>
                <a:gd name="T8" fmla="*/ 108 w 10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0">
                  <a:moveTo>
                    <a:pt x="108" y="0"/>
                  </a:moveTo>
                  <a:lnTo>
                    <a:pt x="108" y="18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25"/>
            <p:cNvSpPr/>
            <p:nvPr/>
          </p:nvSpPr>
          <p:spPr bwMode="auto">
            <a:xfrm>
              <a:off x="6051551" y="3581401"/>
              <a:ext cx="173038" cy="127000"/>
            </a:xfrm>
            <a:custGeom>
              <a:avLst/>
              <a:gdLst>
                <a:gd name="T0" fmla="*/ 109 w 109"/>
                <a:gd name="T1" fmla="*/ 62 h 80"/>
                <a:gd name="T2" fmla="*/ 107 w 109"/>
                <a:gd name="T3" fmla="*/ 80 h 80"/>
                <a:gd name="T4" fmla="*/ 0 w 109"/>
                <a:gd name="T5" fmla="*/ 18 h 80"/>
                <a:gd name="T6" fmla="*/ 0 w 109"/>
                <a:gd name="T7" fmla="*/ 0 h 80"/>
                <a:gd name="T8" fmla="*/ 109 w 109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0">
                  <a:moveTo>
                    <a:pt x="109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26"/>
            <p:cNvSpPr/>
            <p:nvPr/>
          </p:nvSpPr>
          <p:spPr bwMode="auto">
            <a:xfrm>
              <a:off x="6051551" y="3481388"/>
              <a:ext cx="341313" cy="198438"/>
            </a:xfrm>
            <a:custGeom>
              <a:avLst/>
              <a:gdLst>
                <a:gd name="T0" fmla="*/ 215 w 215"/>
                <a:gd name="T1" fmla="*/ 63 h 125"/>
                <a:gd name="T2" fmla="*/ 109 w 215"/>
                <a:gd name="T3" fmla="*/ 125 h 125"/>
                <a:gd name="T4" fmla="*/ 0 w 215"/>
                <a:gd name="T5" fmla="*/ 63 h 125"/>
                <a:gd name="T6" fmla="*/ 107 w 215"/>
                <a:gd name="T7" fmla="*/ 0 h 125"/>
                <a:gd name="T8" fmla="*/ 215 w 215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5">
                  <a:moveTo>
                    <a:pt x="215" y="63"/>
                  </a:moveTo>
                  <a:lnTo>
                    <a:pt x="109" y="125"/>
                  </a:lnTo>
                  <a:lnTo>
                    <a:pt x="0" y="63"/>
                  </a:lnTo>
                  <a:lnTo>
                    <a:pt x="107" y="0"/>
                  </a:lnTo>
                  <a:lnTo>
                    <a:pt x="215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27"/>
            <p:cNvSpPr/>
            <p:nvPr/>
          </p:nvSpPr>
          <p:spPr bwMode="auto">
            <a:xfrm>
              <a:off x="6221414" y="36718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3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28"/>
            <p:cNvSpPr/>
            <p:nvPr/>
          </p:nvSpPr>
          <p:spPr bwMode="auto">
            <a:xfrm>
              <a:off x="6051551" y="3671888"/>
              <a:ext cx="173038" cy="128588"/>
            </a:xfrm>
            <a:custGeom>
              <a:avLst/>
              <a:gdLst>
                <a:gd name="T0" fmla="*/ 109 w 109"/>
                <a:gd name="T1" fmla="*/ 63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3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29"/>
            <p:cNvSpPr/>
            <p:nvPr/>
          </p:nvSpPr>
          <p:spPr bwMode="auto">
            <a:xfrm>
              <a:off x="6051551" y="3649663"/>
              <a:ext cx="173038" cy="122238"/>
            </a:xfrm>
            <a:custGeom>
              <a:avLst/>
              <a:gdLst>
                <a:gd name="T0" fmla="*/ 24 w 109"/>
                <a:gd name="T1" fmla="*/ 14 h 77"/>
                <a:gd name="T2" fmla="*/ 24 w 109"/>
                <a:gd name="T3" fmla="*/ 0 h 77"/>
                <a:gd name="T4" fmla="*/ 12 w 109"/>
                <a:gd name="T5" fmla="*/ 7 h 77"/>
                <a:gd name="T6" fmla="*/ 0 w 109"/>
                <a:gd name="T7" fmla="*/ 14 h 77"/>
                <a:gd name="T8" fmla="*/ 109 w 109"/>
                <a:gd name="T9" fmla="*/ 77 h 77"/>
                <a:gd name="T10" fmla="*/ 109 w 109"/>
                <a:gd name="T11" fmla="*/ 63 h 77"/>
                <a:gd name="T12" fmla="*/ 24 w 109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7"/>
                  </a:lnTo>
                  <a:lnTo>
                    <a:pt x="109" y="63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30"/>
            <p:cNvSpPr/>
            <p:nvPr/>
          </p:nvSpPr>
          <p:spPr bwMode="auto">
            <a:xfrm>
              <a:off x="6224589" y="3649663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31"/>
            <p:cNvSpPr/>
            <p:nvPr/>
          </p:nvSpPr>
          <p:spPr bwMode="auto">
            <a:xfrm>
              <a:off x="6221414" y="37480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2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32"/>
            <p:cNvSpPr/>
            <p:nvPr/>
          </p:nvSpPr>
          <p:spPr bwMode="auto">
            <a:xfrm>
              <a:off x="6051551" y="3748088"/>
              <a:ext cx="173038" cy="128588"/>
            </a:xfrm>
            <a:custGeom>
              <a:avLst/>
              <a:gdLst>
                <a:gd name="T0" fmla="*/ 109 w 109"/>
                <a:gd name="T1" fmla="*/ 62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2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33"/>
            <p:cNvSpPr/>
            <p:nvPr/>
          </p:nvSpPr>
          <p:spPr bwMode="auto">
            <a:xfrm>
              <a:off x="6051551" y="3725863"/>
              <a:ext cx="173038" cy="120650"/>
            </a:xfrm>
            <a:custGeom>
              <a:avLst/>
              <a:gdLst>
                <a:gd name="T0" fmla="*/ 24 w 109"/>
                <a:gd name="T1" fmla="*/ 14 h 76"/>
                <a:gd name="T2" fmla="*/ 24 w 109"/>
                <a:gd name="T3" fmla="*/ 0 h 76"/>
                <a:gd name="T4" fmla="*/ 12 w 109"/>
                <a:gd name="T5" fmla="*/ 7 h 76"/>
                <a:gd name="T6" fmla="*/ 0 w 109"/>
                <a:gd name="T7" fmla="*/ 14 h 76"/>
                <a:gd name="T8" fmla="*/ 109 w 109"/>
                <a:gd name="T9" fmla="*/ 76 h 76"/>
                <a:gd name="T10" fmla="*/ 109 w 109"/>
                <a:gd name="T11" fmla="*/ 62 h 76"/>
                <a:gd name="T12" fmla="*/ 24 w 109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6"/>
                  </a:lnTo>
                  <a:lnTo>
                    <a:pt x="109" y="62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34"/>
            <p:cNvSpPr/>
            <p:nvPr/>
          </p:nvSpPr>
          <p:spPr bwMode="auto">
            <a:xfrm>
              <a:off x="6224589" y="3725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35"/>
            <p:cNvSpPr/>
            <p:nvPr/>
          </p:nvSpPr>
          <p:spPr bwMode="auto">
            <a:xfrm>
              <a:off x="6529389" y="3943351"/>
              <a:ext cx="69850" cy="201613"/>
            </a:xfrm>
            <a:custGeom>
              <a:avLst/>
              <a:gdLst>
                <a:gd name="T0" fmla="*/ 0 w 44"/>
                <a:gd name="T1" fmla="*/ 0 h 127"/>
                <a:gd name="T2" fmla="*/ 0 w 44"/>
                <a:gd name="T3" fmla="*/ 127 h 127"/>
                <a:gd name="T4" fmla="*/ 44 w 44"/>
                <a:gd name="T5" fmla="*/ 101 h 127"/>
                <a:gd name="T6" fmla="*/ 0 w 44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7">
                  <a:moveTo>
                    <a:pt x="0" y="0"/>
                  </a:moveTo>
                  <a:lnTo>
                    <a:pt x="0" y="127"/>
                  </a:lnTo>
                  <a:lnTo>
                    <a:pt x="4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49"/>
            <p:cNvSpPr/>
            <p:nvPr/>
          </p:nvSpPr>
          <p:spPr bwMode="auto">
            <a:xfrm>
              <a:off x="6480176" y="3940176"/>
              <a:ext cx="152400" cy="627063"/>
            </a:xfrm>
            <a:custGeom>
              <a:avLst/>
              <a:gdLst>
                <a:gd name="T0" fmla="*/ 1 w 96"/>
                <a:gd name="T1" fmla="*/ 0 h 395"/>
                <a:gd name="T2" fmla="*/ 0 w 96"/>
                <a:gd name="T3" fmla="*/ 340 h 395"/>
                <a:gd name="T4" fmla="*/ 95 w 96"/>
                <a:gd name="T5" fmla="*/ 395 h 395"/>
                <a:gd name="T6" fmla="*/ 96 w 96"/>
                <a:gd name="T7" fmla="*/ 55 h 395"/>
                <a:gd name="T8" fmla="*/ 1 w 96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5">
                  <a:moveTo>
                    <a:pt x="1" y="0"/>
                  </a:moveTo>
                  <a:lnTo>
                    <a:pt x="0" y="340"/>
                  </a:lnTo>
                  <a:lnTo>
                    <a:pt x="95" y="395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3" name="Freeform 750"/>
            <p:cNvSpPr/>
            <p:nvPr/>
          </p:nvSpPr>
          <p:spPr bwMode="auto">
            <a:xfrm>
              <a:off x="6630989" y="3940176"/>
              <a:ext cx="150813" cy="627063"/>
            </a:xfrm>
            <a:custGeom>
              <a:avLst/>
              <a:gdLst>
                <a:gd name="T0" fmla="*/ 1 w 95"/>
                <a:gd name="T1" fmla="*/ 55 h 395"/>
                <a:gd name="T2" fmla="*/ 0 w 95"/>
                <a:gd name="T3" fmla="*/ 395 h 395"/>
                <a:gd name="T4" fmla="*/ 94 w 95"/>
                <a:gd name="T5" fmla="*/ 340 h 395"/>
                <a:gd name="T6" fmla="*/ 95 w 95"/>
                <a:gd name="T7" fmla="*/ 0 h 395"/>
                <a:gd name="T8" fmla="*/ 1 w 95"/>
                <a:gd name="T9" fmla="*/ 5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95">
                  <a:moveTo>
                    <a:pt x="1" y="55"/>
                  </a:moveTo>
                  <a:lnTo>
                    <a:pt x="0" y="395"/>
                  </a:lnTo>
                  <a:lnTo>
                    <a:pt x="94" y="340"/>
                  </a:lnTo>
                  <a:lnTo>
                    <a:pt x="95" y="0"/>
                  </a:lnTo>
                  <a:lnTo>
                    <a:pt x="1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4" name="Freeform 751"/>
            <p:cNvSpPr/>
            <p:nvPr/>
          </p:nvSpPr>
          <p:spPr bwMode="auto">
            <a:xfrm>
              <a:off x="6481764" y="3852863"/>
              <a:ext cx="300038" cy="174625"/>
            </a:xfrm>
            <a:custGeom>
              <a:avLst/>
              <a:gdLst>
                <a:gd name="T0" fmla="*/ 0 w 189"/>
                <a:gd name="T1" fmla="*/ 55 h 110"/>
                <a:gd name="T2" fmla="*/ 95 w 189"/>
                <a:gd name="T3" fmla="*/ 110 h 110"/>
                <a:gd name="T4" fmla="*/ 189 w 189"/>
                <a:gd name="T5" fmla="*/ 55 h 110"/>
                <a:gd name="T6" fmla="*/ 95 w 189"/>
                <a:gd name="T7" fmla="*/ 0 h 110"/>
                <a:gd name="T8" fmla="*/ 0 w 189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0">
                  <a:moveTo>
                    <a:pt x="0" y="55"/>
                  </a:moveTo>
                  <a:lnTo>
                    <a:pt x="95" y="110"/>
                  </a:lnTo>
                  <a:lnTo>
                    <a:pt x="189" y="55"/>
                  </a:lnTo>
                  <a:lnTo>
                    <a:pt x="9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52"/>
            <p:cNvSpPr/>
            <p:nvPr/>
          </p:nvSpPr>
          <p:spPr bwMode="auto">
            <a:xfrm>
              <a:off x="6561139" y="3910013"/>
              <a:ext cx="71438" cy="79375"/>
            </a:xfrm>
            <a:custGeom>
              <a:avLst/>
              <a:gdLst>
                <a:gd name="T0" fmla="*/ 0 w 45"/>
                <a:gd name="T1" fmla="*/ 0 h 50"/>
                <a:gd name="T2" fmla="*/ 0 w 45"/>
                <a:gd name="T3" fmla="*/ 25 h 50"/>
                <a:gd name="T4" fmla="*/ 45 w 45"/>
                <a:gd name="T5" fmla="*/ 50 h 50"/>
                <a:gd name="T6" fmla="*/ 45 w 45"/>
                <a:gd name="T7" fmla="*/ 26 h 50"/>
                <a:gd name="T8" fmla="*/ 0 w 4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0">
                  <a:moveTo>
                    <a:pt x="0" y="0"/>
                  </a:moveTo>
                  <a:lnTo>
                    <a:pt x="0" y="25"/>
                  </a:lnTo>
                  <a:lnTo>
                    <a:pt x="45" y="50"/>
                  </a:lnTo>
                  <a:lnTo>
                    <a:pt x="45" y="2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6" name="Freeform 753"/>
            <p:cNvSpPr/>
            <p:nvPr/>
          </p:nvSpPr>
          <p:spPr bwMode="auto">
            <a:xfrm>
              <a:off x="6632576" y="3910013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5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5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Freeform 754"/>
            <p:cNvSpPr/>
            <p:nvPr/>
          </p:nvSpPr>
          <p:spPr bwMode="auto">
            <a:xfrm>
              <a:off x="6561139" y="3868738"/>
              <a:ext cx="141288" cy="82550"/>
            </a:xfrm>
            <a:custGeom>
              <a:avLst/>
              <a:gdLst>
                <a:gd name="T0" fmla="*/ 0 w 89"/>
                <a:gd name="T1" fmla="*/ 26 h 52"/>
                <a:gd name="T2" fmla="*/ 45 w 89"/>
                <a:gd name="T3" fmla="*/ 52 h 52"/>
                <a:gd name="T4" fmla="*/ 89 w 89"/>
                <a:gd name="T5" fmla="*/ 26 h 52"/>
                <a:gd name="T6" fmla="*/ 45 w 89"/>
                <a:gd name="T7" fmla="*/ 0 h 52"/>
                <a:gd name="T8" fmla="*/ 0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0" y="26"/>
                  </a:moveTo>
                  <a:lnTo>
                    <a:pt x="45" y="52"/>
                  </a:lnTo>
                  <a:lnTo>
                    <a:pt x="89" y="26"/>
                  </a:lnTo>
                  <a:lnTo>
                    <a:pt x="4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55"/>
            <p:cNvSpPr/>
            <p:nvPr/>
          </p:nvSpPr>
          <p:spPr bwMode="auto">
            <a:xfrm>
              <a:off x="6696076" y="4013201"/>
              <a:ext cx="77788" cy="549275"/>
            </a:xfrm>
            <a:custGeom>
              <a:avLst/>
              <a:gdLst>
                <a:gd name="T0" fmla="*/ 49 w 49"/>
                <a:gd name="T1" fmla="*/ 0 h 346"/>
                <a:gd name="T2" fmla="*/ 48 w 49"/>
                <a:gd name="T3" fmla="*/ 317 h 346"/>
                <a:gd name="T4" fmla="*/ 0 w 49"/>
                <a:gd name="T5" fmla="*/ 346 h 346"/>
                <a:gd name="T6" fmla="*/ 1 w 49"/>
                <a:gd name="T7" fmla="*/ 28 h 346"/>
                <a:gd name="T8" fmla="*/ 49 w 49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6">
                  <a:moveTo>
                    <a:pt x="49" y="0"/>
                  </a:moveTo>
                  <a:lnTo>
                    <a:pt x="48" y="317"/>
                  </a:lnTo>
                  <a:lnTo>
                    <a:pt x="0" y="346"/>
                  </a:lnTo>
                  <a:lnTo>
                    <a:pt x="1" y="2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756"/>
            <p:cNvSpPr/>
            <p:nvPr/>
          </p:nvSpPr>
          <p:spPr bwMode="auto">
            <a:xfrm>
              <a:off x="6665914" y="4041776"/>
              <a:ext cx="31750" cy="520700"/>
            </a:xfrm>
            <a:custGeom>
              <a:avLst/>
              <a:gdLst>
                <a:gd name="T0" fmla="*/ 20 w 20"/>
                <a:gd name="T1" fmla="*/ 10 h 328"/>
                <a:gd name="T2" fmla="*/ 19 w 20"/>
                <a:gd name="T3" fmla="*/ 328 h 328"/>
                <a:gd name="T4" fmla="*/ 0 w 20"/>
                <a:gd name="T5" fmla="*/ 317 h 328"/>
                <a:gd name="T6" fmla="*/ 1 w 20"/>
                <a:gd name="T7" fmla="*/ 0 h 328"/>
                <a:gd name="T8" fmla="*/ 20 w 20"/>
                <a:gd name="T9" fmla="*/ 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8">
                  <a:moveTo>
                    <a:pt x="20" y="10"/>
                  </a:moveTo>
                  <a:lnTo>
                    <a:pt x="19" y="328"/>
                  </a:lnTo>
                  <a:lnTo>
                    <a:pt x="0" y="317"/>
                  </a:lnTo>
                  <a:lnTo>
                    <a:pt x="1" y="0"/>
                  </a:lnTo>
                  <a:lnTo>
                    <a:pt x="20" y="1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0" name="Freeform 757"/>
            <p:cNvSpPr/>
            <p:nvPr/>
          </p:nvSpPr>
          <p:spPr bwMode="auto">
            <a:xfrm>
              <a:off x="6667501" y="3995738"/>
              <a:ext cx="106363" cy="61913"/>
            </a:xfrm>
            <a:custGeom>
              <a:avLst/>
              <a:gdLst>
                <a:gd name="T0" fmla="*/ 67 w 67"/>
                <a:gd name="T1" fmla="*/ 11 h 39"/>
                <a:gd name="T2" fmla="*/ 19 w 67"/>
                <a:gd name="T3" fmla="*/ 39 h 39"/>
                <a:gd name="T4" fmla="*/ 0 w 67"/>
                <a:gd name="T5" fmla="*/ 29 h 39"/>
                <a:gd name="T6" fmla="*/ 50 w 67"/>
                <a:gd name="T7" fmla="*/ 0 h 39"/>
                <a:gd name="T8" fmla="*/ 67 w 67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67" y="11"/>
                  </a:moveTo>
                  <a:lnTo>
                    <a:pt x="19" y="39"/>
                  </a:lnTo>
                  <a:lnTo>
                    <a:pt x="0" y="29"/>
                  </a:lnTo>
                  <a:lnTo>
                    <a:pt x="50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58"/>
            <p:cNvSpPr/>
            <p:nvPr/>
          </p:nvSpPr>
          <p:spPr bwMode="auto">
            <a:xfrm>
              <a:off x="6605589" y="3817938"/>
              <a:ext cx="26988" cy="109538"/>
            </a:xfrm>
            <a:custGeom>
              <a:avLst/>
              <a:gdLst>
                <a:gd name="T0" fmla="*/ 0 w 17"/>
                <a:gd name="T1" fmla="*/ 0 h 69"/>
                <a:gd name="T2" fmla="*/ 0 w 17"/>
                <a:gd name="T3" fmla="*/ 59 h 69"/>
                <a:gd name="T4" fmla="*/ 17 w 17"/>
                <a:gd name="T5" fmla="*/ 69 h 69"/>
                <a:gd name="T6" fmla="*/ 17 w 17"/>
                <a:gd name="T7" fmla="*/ 11 h 69"/>
                <a:gd name="T8" fmla="*/ 0 w 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0"/>
                  </a:moveTo>
                  <a:lnTo>
                    <a:pt x="0" y="59"/>
                  </a:lnTo>
                  <a:lnTo>
                    <a:pt x="17" y="69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59"/>
            <p:cNvSpPr/>
            <p:nvPr/>
          </p:nvSpPr>
          <p:spPr bwMode="auto">
            <a:xfrm>
              <a:off x="6632576" y="3817938"/>
              <a:ext cx="26988" cy="109538"/>
            </a:xfrm>
            <a:custGeom>
              <a:avLst/>
              <a:gdLst>
                <a:gd name="T0" fmla="*/ 0 w 17"/>
                <a:gd name="T1" fmla="*/ 11 h 69"/>
                <a:gd name="T2" fmla="*/ 0 w 17"/>
                <a:gd name="T3" fmla="*/ 69 h 69"/>
                <a:gd name="T4" fmla="*/ 17 w 17"/>
                <a:gd name="T5" fmla="*/ 59 h 69"/>
                <a:gd name="T6" fmla="*/ 17 w 17"/>
                <a:gd name="T7" fmla="*/ 0 h 69"/>
                <a:gd name="T8" fmla="*/ 0 w 17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11"/>
                  </a:moveTo>
                  <a:lnTo>
                    <a:pt x="0" y="69"/>
                  </a:lnTo>
                  <a:lnTo>
                    <a:pt x="17" y="59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60"/>
            <p:cNvSpPr/>
            <p:nvPr/>
          </p:nvSpPr>
          <p:spPr bwMode="auto">
            <a:xfrm>
              <a:off x="6605589" y="3802063"/>
              <a:ext cx="53975" cy="33338"/>
            </a:xfrm>
            <a:custGeom>
              <a:avLst/>
              <a:gdLst>
                <a:gd name="T0" fmla="*/ 0 w 34"/>
                <a:gd name="T1" fmla="*/ 10 h 21"/>
                <a:gd name="T2" fmla="*/ 17 w 34"/>
                <a:gd name="T3" fmla="*/ 21 h 21"/>
                <a:gd name="T4" fmla="*/ 34 w 34"/>
                <a:gd name="T5" fmla="*/ 10 h 21"/>
                <a:gd name="T6" fmla="*/ 17 w 34"/>
                <a:gd name="T7" fmla="*/ 0 h 21"/>
                <a:gd name="T8" fmla="*/ 0 w 34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0" y="10"/>
                  </a:moveTo>
                  <a:lnTo>
                    <a:pt x="17" y="21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61"/>
            <p:cNvSpPr/>
            <p:nvPr/>
          </p:nvSpPr>
          <p:spPr bwMode="auto">
            <a:xfrm>
              <a:off x="6592889" y="3800476"/>
              <a:ext cx="39688" cy="47625"/>
            </a:xfrm>
            <a:custGeom>
              <a:avLst/>
              <a:gdLst>
                <a:gd name="T0" fmla="*/ 0 w 25"/>
                <a:gd name="T1" fmla="*/ 0 h 30"/>
                <a:gd name="T2" fmla="*/ 0 w 25"/>
                <a:gd name="T3" fmla="*/ 15 h 30"/>
                <a:gd name="T4" fmla="*/ 25 w 25"/>
                <a:gd name="T5" fmla="*/ 30 h 30"/>
                <a:gd name="T6" fmla="*/ 25 w 25"/>
                <a:gd name="T7" fmla="*/ 16 h 30"/>
                <a:gd name="T8" fmla="*/ 0 w 2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0" y="0"/>
                  </a:moveTo>
                  <a:lnTo>
                    <a:pt x="0" y="15"/>
                  </a:lnTo>
                  <a:lnTo>
                    <a:pt x="25" y="30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5" name="Freeform 762"/>
            <p:cNvSpPr/>
            <p:nvPr/>
          </p:nvSpPr>
          <p:spPr bwMode="auto">
            <a:xfrm>
              <a:off x="6632576" y="3800476"/>
              <a:ext cx="41275" cy="47625"/>
            </a:xfrm>
            <a:custGeom>
              <a:avLst/>
              <a:gdLst>
                <a:gd name="T0" fmla="*/ 0 w 26"/>
                <a:gd name="T1" fmla="*/ 16 h 30"/>
                <a:gd name="T2" fmla="*/ 0 w 26"/>
                <a:gd name="T3" fmla="*/ 30 h 30"/>
                <a:gd name="T4" fmla="*/ 26 w 26"/>
                <a:gd name="T5" fmla="*/ 15 h 30"/>
                <a:gd name="T6" fmla="*/ 26 w 26"/>
                <a:gd name="T7" fmla="*/ 0 h 30"/>
                <a:gd name="T8" fmla="*/ 0 w 26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0" y="16"/>
                  </a:moveTo>
                  <a:lnTo>
                    <a:pt x="0" y="30"/>
                  </a:lnTo>
                  <a:lnTo>
                    <a:pt x="26" y="15"/>
                  </a:lnTo>
                  <a:lnTo>
                    <a:pt x="26" y="0"/>
                  </a:lnTo>
                  <a:lnTo>
                    <a:pt x="0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6" name="Freeform 763"/>
            <p:cNvSpPr/>
            <p:nvPr/>
          </p:nvSpPr>
          <p:spPr bwMode="auto">
            <a:xfrm>
              <a:off x="6592889" y="3776663"/>
              <a:ext cx="80963" cy="49213"/>
            </a:xfrm>
            <a:custGeom>
              <a:avLst/>
              <a:gdLst>
                <a:gd name="T0" fmla="*/ 0 w 51"/>
                <a:gd name="T1" fmla="*/ 15 h 31"/>
                <a:gd name="T2" fmla="*/ 25 w 51"/>
                <a:gd name="T3" fmla="*/ 31 h 31"/>
                <a:gd name="T4" fmla="*/ 51 w 51"/>
                <a:gd name="T5" fmla="*/ 15 h 31"/>
                <a:gd name="T6" fmla="*/ 25 w 51"/>
                <a:gd name="T7" fmla="*/ 0 h 31"/>
                <a:gd name="T8" fmla="*/ 0 w 5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0" y="15"/>
                  </a:moveTo>
                  <a:lnTo>
                    <a:pt x="25" y="31"/>
                  </a:lnTo>
                  <a:lnTo>
                    <a:pt x="51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64"/>
            <p:cNvSpPr/>
            <p:nvPr/>
          </p:nvSpPr>
          <p:spPr bwMode="auto">
            <a:xfrm>
              <a:off x="6615114" y="3689351"/>
              <a:ext cx="17463" cy="122238"/>
            </a:xfrm>
            <a:custGeom>
              <a:avLst/>
              <a:gdLst>
                <a:gd name="T0" fmla="*/ 0 w 11"/>
                <a:gd name="T1" fmla="*/ 0 h 77"/>
                <a:gd name="T2" fmla="*/ 0 w 11"/>
                <a:gd name="T3" fmla="*/ 71 h 77"/>
                <a:gd name="T4" fmla="*/ 11 w 11"/>
                <a:gd name="T5" fmla="*/ 77 h 77"/>
                <a:gd name="T6" fmla="*/ 11 w 11"/>
                <a:gd name="T7" fmla="*/ 7 h 77"/>
                <a:gd name="T8" fmla="*/ 0 w 11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0"/>
                  </a:moveTo>
                  <a:lnTo>
                    <a:pt x="0" y="71"/>
                  </a:lnTo>
                  <a:lnTo>
                    <a:pt x="11" y="7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65"/>
            <p:cNvSpPr/>
            <p:nvPr/>
          </p:nvSpPr>
          <p:spPr bwMode="auto">
            <a:xfrm>
              <a:off x="6632576" y="3689351"/>
              <a:ext cx="17463" cy="122238"/>
            </a:xfrm>
            <a:custGeom>
              <a:avLst/>
              <a:gdLst>
                <a:gd name="T0" fmla="*/ 0 w 11"/>
                <a:gd name="T1" fmla="*/ 7 h 77"/>
                <a:gd name="T2" fmla="*/ 0 w 11"/>
                <a:gd name="T3" fmla="*/ 77 h 77"/>
                <a:gd name="T4" fmla="*/ 11 w 11"/>
                <a:gd name="T5" fmla="*/ 71 h 77"/>
                <a:gd name="T6" fmla="*/ 11 w 11"/>
                <a:gd name="T7" fmla="*/ 0 h 77"/>
                <a:gd name="T8" fmla="*/ 0 w 11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7"/>
                  </a:moveTo>
                  <a:lnTo>
                    <a:pt x="0" y="77"/>
                  </a:lnTo>
                  <a:lnTo>
                    <a:pt x="11" y="71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66"/>
            <p:cNvSpPr/>
            <p:nvPr/>
          </p:nvSpPr>
          <p:spPr bwMode="auto">
            <a:xfrm>
              <a:off x="6615114" y="3681413"/>
              <a:ext cx="34925" cy="19050"/>
            </a:xfrm>
            <a:custGeom>
              <a:avLst/>
              <a:gdLst>
                <a:gd name="T0" fmla="*/ 0 w 22"/>
                <a:gd name="T1" fmla="*/ 5 h 12"/>
                <a:gd name="T2" fmla="*/ 11 w 22"/>
                <a:gd name="T3" fmla="*/ 12 h 12"/>
                <a:gd name="T4" fmla="*/ 22 w 22"/>
                <a:gd name="T5" fmla="*/ 5 h 12"/>
                <a:gd name="T6" fmla="*/ 11 w 22"/>
                <a:gd name="T7" fmla="*/ 0 h 12"/>
                <a:gd name="T8" fmla="*/ 0 w 2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1" y="12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67"/>
            <p:cNvSpPr/>
            <p:nvPr/>
          </p:nvSpPr>
          <p:spPr bwMode="auto">
            <a:xfrm>
              <a:off x="5438776" y="3662363"/>
              <a:ext cx="152400" cy="650875"/>
            </a:xfrm>
            <a:custGeom>
              <a:avLst/>
              <a:gdLst>
                <a:gd name="T0" fmla="*/ 0 w 96"/>
                <a:gd name="T1" fmla="*/ 0 h 410"/>
                <a:gd name="T2" fmla="*/ 0 w 96"/>
                <a:gd name="T3" fmla="*/ 354 h 410"/>
                <a:gd name="T4" fmla="*/ 96 w 96"/>
                <a:gd name="T5" fmla="*/ 410 h 410"/>
                <a:gd name="T6" fmla="*/ 95 w 96"/>
                <a:gd name="T7" fmla="*/ 55 h 410"/>
                <a:gd name="T8" fmla="*/ 0 w 9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0"/>
                  </a:moveTo>
                  <a:lnTo>
                    <a:pt x="0" y="354"/>
                  </a:lnTo>
                  <a:lnTo>
                    <a:pt x="96" y="410"/>
                  </a:lnTo>
                  <a:lnTo>
                    <a:pt x="95" y="5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1" name="Freeform 768"/>
            <p:cNvSpPr/>
            <p:nvPr/>
          </p:nvSpPr>
          <p:spPr bwMode="auto">
            <a:xfrm>
              <a:off x="5589589" y="3662363"/>
              <a:ext cx="152400" cy="650875"/>
            </a:xfrm>
            <a:custGeom>
              <a:avLst/>
              <a:gdLst>
                <a:gd name="T0" fmla="*/ 0 w 96"/>
                <a:gd name="T1" fmla="*/ 55 h 410"/>
                <a:gd name="T2" fmla="*/ 1 w 96"/>
                <a:gd name="T3" fmla="*/ 410 h 410"/>
                <a:gd name="T4" fmla="*/ 96 w 96"/>
                <a:gd name="T5" fmla="*/ 354 h 410"/>
                <a:gd name="T6" fmla="*/ 96 w 96"/>
                <a:gd name="T7" fmla="*/ 0 h 410"/>
                <a:gd name="T8" fmla="*/ 0 w 96"/>
                <a:gd name="T9" fmla="*/ 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55"/>
                  </a:moveTo>
                  <a:lnTo>
                    <a:pt x="1" y="410"/>
                  </a:lnTo>
                  <a:lnTo>
                    <a:pt x="96" y="354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2" name="Freeform 769"/>
            <p:cNvSpPr/>
            <p:nvPr/>
          </p:nvSpPr>
          <p:spPr bwMode="auto">
            <a:xfrm>
              <a:off x="5438776" y="3575051"/>
              <a:ext cx="303213" cy="174625"/>
            </a:xfrm>
            <a:custGeom>
              <a:avLst/>
              <a:gdLst>
                <a:gd name="T0" fmla="*/ 0 w 191"/>
                <a:gd name="T1" fmla="*/ 55 h 110"/>
                <a:gd name="T2" fmla="*/ 95 w 191"/>
                <a:gd name="T3" fmla="*/ 110 h 110"/>
                <a:gd name="T4" fmla="*/ 191 w 191"/>
                <a:gd name="T5" fmla="*/ 55 h 110"/>
                <a:gd name="T6" fmla="*/ 96 w 191"/>
                <a:gd name="T7" fmla="*/ 0 h 110"/>
                <a:gd name="T8" fmla="*/ 0 w 191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0">
                  <a:moveTo>
                    <a:pt x="0" y="55"/>
                  </a:moveTo>
                  <a:lnTo>
                    <a:pt x="95" y="110"/>
                  </a:lnTo>
                  <a:lnTo>
                    <a:pt x="191" y="55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70"/>
            <p:cNvSpPr/>
            <p:nvPr/>
          </p:nvSpPr>
          <p:spPr bwMode="auto">
            <a:xfrm>
              <a:off x="5410201" y="3714751"/>
              <a:ext cx="77788" cy="571500"/>
            </a:xfrm>
            <a:custGeom>
              <a:avLst/>
              <a:gdLst>
                <a:gd name="T0" fmla="*/ 0 w 49"/>
                <a:gd name="T1" fmla="*/ 0 h 360"/>
                <a:gd name="T2" fmla="*/ 0 w 49"/>
                <a:gd name="T3" fmla="*/ 332 h 360"/>
                <a:gd name="T4" fmla="*/ 49 w 49"/>
                <a:gd name="T5" fmla="*/ 360 h 360"/>
                <a:gd name="T6" fmla="*/ 49 w 49"/>
                <a:gd name="T7" fmla="*/ 29 h 360"/>
                <a:gd name="T8" fmla="*/ 0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0" y="0"/>
                  </a:moveTo>
                  <a:lnTo>
                    <a:pt x="0" y="332"/>
                  </a:lnTo>
                  <a:lnTo>
                    <a:pt x="49" y="360"/>
                  </a:lnTo>
                  <a:lnTo>
                    <a:pt x="49" y="2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4" name="Freeform 771"/>
            <p:cNvSpPr/>
            <p:nvPr/>
          </p:nvSpPr>
          <p:spPr bwMode="auto">
            <a:xfrm>
              <a:off x="5487989" y="3744913"/>
              <a:ext cx="28575" cy="541338"/>
            </a:xfrm>
            <a:custGeom>
              <a:avLst/>
              <a:gdLst>
                <a:gd name="T0" fmla="*/ 0 w 18"/>
                <a:gd name="T1" fmla="*/ 10 h 341"/>
                <a:gd name="T2" fmla="*/ 0 w 18"/>
                <a:gd name="T3" fmla="*/ 341 h 341"/>
                <a:gd name="T4" fmla="*/ 18 w 18"/>
                <a:gd name="T5" fmla="*/ 331 h 341"/>
                <a:gd name="T6" fmla="*/ 18 w 18"/>
                <a:gd name="T7" fmla="*/ 0 h 341"/>
                <a:gd name="T8" fmla="*/ 0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0" y="10"/>
                  </a:moveTo>
                  <a:lnTo>
                    <a:pt x="0" y="341"/>
                  </a:lnTo>
                  <a:lnTo>
                    <a:pt x="18" y="331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72"/>
            <p:cNvSpPr/>
            <p:nvPr/>
          </p:nvSpPr>
          <p:spPr bwMode="auto">
            <a:xfrm>
              <a:off x="5410201" y="3698876"/>
              <a:ext cx="106363" cy="61913"/>
            </a:xfrm>
            <a:custGeom>
              <a:avLst/>
              <a:gdLst>
                <a:gd name="T0" fmla="*/ 0 w 67"/>
                <a:gd name="T1" fmla="*/ 10 h 39"/>
                <a:gd name="T2" fmla="*/ 49 w 67"/>
                <a:gd name="T3" fmla="*/ 39 h 39"/>
                <a:gd name="T4" fmla="*/ 67 w 67"/>
                <a:gd name="T5" fmla="*/ 29 h 39"/>
                <a:gd name="T6" fmla="*/ 18 w 67"/>
                <a:gd name="T7" fmla="*/ 0 h 39"/>
                <a:gd name="T8" fmla="*/ 0 w 67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0" y="10"/>
                  </a:moveTo>
                  <a:lnTo>
                    <a:pt x="49" y="39"/>
                  </a:lnTo>
                  <a:lnTo>
                    <a:pt x="67" y="29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73"/>
            <p:cNvSpPr/>
            <p:nvPr/>
          </p:nvSpPr>
          <p:spPr bwMode="auto">
            <a:xfrm>
              <a:off x="5694364" y="3714751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74"/>
            <p:cNvSpPr/>
            <p:nvPr/>
          </p:nvSpPr>
          <p:spPr bwMode="auto">
            <a:xfrm>
              <a:off x="5667376" y="3744913"/>
              <a:ext cx="28575" cy="541338"/>
            </a:xfrm>
            <a:custGeom>
              <a:avLst/>
              <a:gdLst>
                <a:gd name="T0" fmla="*/ 18 w 18"/>
                <a:gd name="T1" fmla="*/ 10 h 341"/>
                <a:gd name="T2" fmla="*/ 17 w 18"/>
                <a:gd name="T3" fmla="*/ 341 h 341"/>
                <a:gd name="T4" fmla="*/ 0 w 18"/>
                <a:gd name="T5" fmla="*/ 331 h 341"/>
                <a:gd name="T6" fmla="*/ 0 w 18"/>
                <a:gd name="T7" fmla="*/ 0 h 341"/>
                <a:gd name="T8" fmla="*/ 18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18" y="10"/>
                  </a:moveTo>
                  <a:lnTo>
                    <a:pt x="17" y="34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75"/>
            <p:cNvSpPr/>
            <p:nvPr/>
          </p:nvSpPr>
          <p:spPr bwMode="auto">
            <a:xfrm>
              <a:off x="5667376" y="3698876"/>
              <a:ext cx="104775" cy="61913"/>
            </a:xfrm>
            <a:custGeom>
              <a:avLst/>
              <a:gdLst>
                <a:gd name="T0" fmla="*/ 66 w 66"/>
                <a:gd name="T1" fmla="*/ 10 h 39"/>
                <a:gd name="T2" fmla="*/ 18 w 66"/>
                <a:gd name="T3" fmla="*/ 39 h 39"/>
                <a:gd name="T4" fmla="*/ 0 w 66"/>
                <a:gd name="T5" fmla="*/ 29 h 39"/>
                <a:gd name="T6" fmla="*/ 48 w 66"/>
                <a:gd name="T7" fmla="*/ 0 h 39"/>
                <a:gd name="T8" fmla="*/ 66 w 66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66" y="10"/>
                  </a:moveTo>
                  <a:lnTo>
                    <a:pt x="18" y="39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76"/>
            <p:cNvSpPr/>
            <p:nvPr/>
          </p:nvSpPr>
          <p:spPr bwMode="auto">
            <a:xfrm>
              <a:off x="5589589" y="3663951"/>
              <a:ext cx="55563" cy="63500"/>
            </a:xfrm>
            <a:custGeom>
              <a:avLst/>
              <a:gdLst>
                <a:gd name="T0" fmla="*/ 35 w 35"/>
                <a:gd name="T1" fmla="*/ 0 h 40"/>
                <a:gd name="T2" fmla="*/ 35 w 35"/>
                <a:gd name="T3" fmla="*/ 21 h 40"/>
                <a:gd name="T4" fmla="*/ 0 w 35"/>
                <a:gd name="T5" fmla="*/ 40 h 40"/>
                <a:gd name="T6" fmla="*/ 0 w 35"/>
                <a:gd name="T7" fmla="*/ 20 h 40"/>
                <a:gd name="T8" fmla="*/ 35 w 3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35" y="0"/>
                  </a:moveTo>
                  <a:lnTo>
                    <a:pt x="35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77"/>
            <p:cNvSpPr/>
            <p:nvPr/>
          </p:nvSpPr>
          <p:spPr bwMode="auto">
            <a:xfrm>
              <a:off x="5532439" y="3662363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2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1" name="Freeform 778"/>
            <p:cNvSpPr/>
            <p:nvPr/>
          </p:nvSpPr>
          <p:spPr bwMode="auto">
            <a:xfrm>
              <a:off x="5535614" y="3632201"/>
              <a:ext cx="109538" cy="63500"/>
            </a:xfrm>
            <a:custGeom>
              <a:avLst/>
              <a:gdLst>
                <a:gd name="T0" fmla="*/ 69 w 69"/>
                <a:gd name="T1" fmla="*/ 20 h 40"/>
                <a:gd name="T2" fmla="*/ 34 w 69"/>
                <a:gd name="T3" fmla="*/ 40 h 40"/>
                <a:gd name="T4" fmla="*/ 0 w 69"/>
                <a:gd name="T5" fmla="*/ 20 h 40"/>
                <a:gd name="T6" fmla="*/ 34 w 69"/>
                <a:gd name="T7" fmla="*/ 0 h 40"/>
                <a:gd name="T8" fmla="*/ 69 w 69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69" y="20"/>
                  </a:moveTo>
                  <a:lnTo>
                    <a:pt x="34" y="40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69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79"/>
            <p:cNvSpPr/>
            <p:nvPr/>
          </p:nvSpPr>
          <p:spPr bwMode="auto">
            <a:xfrm>
              <a:off x="5780089" y="43481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3" name="Freeform 780"/>
            <p:cNvSpPr/>
            <p:nvPr/>
          </p:nvSpPr>
          <p:spPr bwMode="auto">
            <a:xfrm>
              <a:off x="5695951" y="4370388"/>
              <a:ext cx="84138" cy="76200"/>
            </a:xfrm>
            <a:custGeom>
              <a:avLst/>
              <a:gdLst>
                <a:gd name="T0" fmla="*/ 53 w 53"/>
                <a:gd name="T1" fmla="*/ 29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29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4" name="Freeform 781"/>
            <p:cNvSpPr/>
            <p:nvPr/>
          </p:nvSpPr>
          <p:spPr bwMode="auto">
            <a:xfrm>
              <a:off x="5695951" y="4298951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82"/>
            <p:cNvSpPr/>
            <p:nvPr/>
          </p:nvSpPr>
          <p:spPr bwMode="auto">
            <a:xfrm>
              <a:off x="5780089" y="3979863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783"/>
            <p:cNvSpPr/>
            <p:nvPr/>
          </p:nvSpPr>
          <p:spPr bwMode="auto">
            <a:xfrm>
              <a:off x="5695951" y="4000501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84"/>
            <p:cNvSpPr/>
            <p:nvPr/>
          </p:nvSpPr>
          <p:spPr bwMode="auto">
            <a:xfrm>
              <a:off x="5695951" y="3930651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85"/>
            <p:cNvSpPr/>
            <p:nvPr/>
          </p:nvSpPr>
          <p:spPr bwMode="auto">
            <a:xfrm>
              <a:off x="5780089" y="39544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9" name="Freeform 786"/>
            <p:cNvSpPr/>
            <p:nvPr/>
          </p:nvSpPr>
          <p:spPr bwMode="auto">
            <a:xfrm>
              <a:off x="5695951" y="3976688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0" name="Freeform 787"/>
            <p:cNvSpPr/>
            <p:nvPr/>
          </p:nvSpPr>
          <p:spPr bwMode="auto">
            <a:xfrm>
              <a:off x="5695951" y="3906838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" name="Freeform 789"/>
            <p:cNvSpPr/>
            <p:nvPr/>
          </p:nvSpPr>
          <p:spPr bwMode="auto">
            <a:xfrm>
              <a:off x="5962651" y="44529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" name="Freeform 790"/>
            <p:cNvSpPr/>
            <p:nvPr/>
          </p:nvSpPr>
          <p:spPr bwMode="auto">
            <a:xfrm>
              <a:off x="5876926" y="4475163"/>
              <a:ext cx="85725" cy="76200"/>
            </a:xfrm>
            <a:custGeom>
              <a:avLst/>
              <a:gdLst>
                <a:gd name="T0" fmla="*/ 54 w 54"/>
                <a:gd name="T1" fmla="*/ 30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0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3" name="Freeform 791"/>
            <p:cNvSpPr/>
            <p:nvPr/>
          </p:nvSpPr>
          <p:spPr bwMode="auto">
            <a:xfrm>
              <a:off x="5880101" y="4406901"/>
              <a:ext cx="203200" cy="115888"/>
            </a:xfrm>
            <a:custGeom>
              <a:avLst/>
              <a:gdLst>
                <a:gd name="T0" fmla="*/ 128 w 128"/>
                <a:gd name="T1" fmla="*/ 29 h 73"/>
                <a:gd name="T2" fmla="*/ 52 w 128"/>
                <a:gd name="T3" fmla="*/ 73 h 73"/>
                <a:gd name="T4" fmla="*/ 0 w 128"/>
                <a:gd name="T5" fmla="*/ 43 h 73"/>
                <a:gd name="T6" fmla="*/ 74 w 128"/>
                <a:gd name="T7" fmla="*/ 0 h 73"/>
                <a:gd name="T8" fmla="*/ 128 w 128"/>
                <a:gd name="T9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128" y="29"/>
                  </a:moveTo>
                  <a:lnTo>
                    <a:pt x="52" y="73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92"/>
            <p:cNvSpPr/>
            <p:nvPr/>
          </p:nvSpPr>
          <p:spPr bwMode="auto">
            <a:xfrm>
              <a:off x="5962651" y="4084638"/>
              <a:ext cx="117475" cy="442913"/>
            </a:xfrm>
            <a:custGeom>
              <a:avLst/>
              <a:gdLst>
                <a:gd name="T0" fmla="*/ 74 w 74"/>
                <a:gd name="T1" fmla="*/ 0 h 279"/>
                <a:gd name="T2" fmla="*/ 74 w 74"/>
                <a:gd name="T3" fmla="*/ 234 h 279"/>
                <a:gd name="T4" fmla="*/ 0 w 74"/>
                <a:gd name="T5" fmla="*/ 279 h 279"/>
                <a:gd name="T6" fmla="*/ 0 w 74"/>
                <a:gd name="T7" fmla="*/ 44 h 279"/>
                <a:gd name="T8" fmla="*/ 74 w 7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9">
                  <a:moveTo>
                    <a:pt x="74" y="0"/>
                  </a:moveTo>
                  <a:lnTo>
                    <a:pt x="74" y="234"/>
                  </a:lnTo>
                  <a:lnTo>
                    <a:pt x="0" y="279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93"/>
            <p:cNvSpPr/>
            <p:nvPr/>
          </p:nvSpPr>
          <p:spPr bwMode="auto">
            <a:xfrm>
              <a:off x="5876926" y="4105276"/>
              <a:ext cx="85725" cy="422275"/>
            </a:xfrm>
            <a:custGeom>
              <a:avLst/>
              <a:gdLst>
                <a:gd name="T0" fmla="*/ 54 w 54"/>
                <a:gd name="T1" fmla="*/ 31 h 266"/>
                <a:gd name="T2" fmla="*/ 54 w 54"/>
                <a:gd name="T3" fmla="*/ 266 h 266"/>
                <a:gd name="T4" fmla="*/ 0 w 54"/>
                <a:gd name="T5" fmla="*/ 235 h 266"/>
                <a:gd name="T6" fmla="*/ 2 w 54"/>
                <a:gd name="T7" fmla="*/ 0 h 266"/>
                <a:gd name="T8" fmla="*/ 54 w 54"/>
                <a:gd name="T9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6">
                  <a:moveTo>
                    <a:pt x="54" y="31"/>
                  </a:moveTo>
                  <a:lnTo>
                    <a:pt x="54" y="266"/>
                  </a:lnTo>
                  <a:lnTo>
                    <a:pt x="0" y="235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94"/>
            <p:cNvSpPr/>
            <p:nvPr/>
          </p:nvSpPr>
          <p:spPr bwMode="auto">
            <a:xfrm>
              <a:off x="5880101" y="4037013"/>
              <a:ext cx="200025" cy="117475"/>
            </a:xfrm>
            <a:custGeom>
              <a:avLst/>
              <a:gdLst>
                <a:gd name="T0" fmla="*/ 126 w 126"/>
                <a:gd name="T1" fmla="*/ 30 h 74"/>
                <a:gd name="T2" fmla="*/ 52 w 126"/>
                <a:gd name="T3" fmla="*/ 74 h 74"/>
                <a:gd name="T4" fmla="*/ 0 w 126"/>
                <a:gd name="T5" fmla="*/ 43 h 74"/>
                <a:gd name="T6" fmla="*/ 74 w 126"/>
                <a:gd name="T7" fmla="*/ 0 h 74"/>
                <a:gd name="T8" fmla="*/ 126 w 126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4">
                  <a:moveTo>
                    <a:pt x="126" y="30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6" y="3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5"/>
            <p:cNvSpPr/>
            <p:nvPr/>
          </p:nvSpPr>
          <p:spPr bwMode="auto">
            <a:xfrm>
              <a:off x="5962651" y="40592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8" name="Freeform 796"/>
            <p:cNvSpPr/>
            <p:nvPr/>
          </p:nvSpPr>
          <p:spPr bwMode="auto">
            <a:xfrm>
              <a:off x="5876926" y="4081463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9" name="Freeform 797"/>
            <p:cNvSpPr/>
            <p:nvPr/>
          </p:nvSpPr>
          <p:spPr bwMode="auto">
            <a:xfrm>
              <a:off x="5880101" y="40132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0" name="Freeform 798"/>
            <p:cNvSpPr/>
            <p:nvPr/>
          </p:nvSpPr>
          <p:spPr bwMode="auto">
            <a:xfrm>
              <a:off x="6135689" y="45529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7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7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1" name="Freeform 799"/>
            <p:cNvSpPr/>
            <p:nvPr/>
          </p:nvSpPr>
          <p:spPr bwMode="auto">
            <a:xfrm>
              <a:off x="6049964" y="4575176"/>
              <a:ext cx="85725" cy="76200"/>
            </a:xfrm>
            <a:custGeom>
              <a:avLst/>
              <a:gdLst>
                <a:gd name="T0" fmla="*/ 54 w 54"/>
                <a:gd name="T1" fmla="*/ 29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29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2" name="Freeform 800"/>
            <p:cNvSpPr/>
            <p:nvPr/>
          </p:nvSpPr>
          <p:spPr bwMode="auto">
            <a:xfrm>
              <a:off x="6051551" y="4503738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01"/>
            <p:cNvSpPr/>
            <p:nvPr/>
          </p:nvSpPr>
          <p:spPr bwMode="auto">
            <a:xfrm>
              <a:off x="6135689" y="4184651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4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4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02"/>
            <p:cNvSpPr/>
            <p:nvPr/>
          </p:nvSpPr>
          <p:spPr bwMode="auto">
            <a:xfrm>
              <a:off x="6051551" y="4205288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03"/>
            <p:cNvSpPr/>
            <p:nvPr/>
          </p:nvSpPr>
          <p:spPr bwMode="auto">
            <a:xfrm>
              <a:off x="6051551" y="4135438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04"/>
            <p:cNvSpPr/>
            <p:nvPr/>
          </p:nvSpPr>
          <p:spPr bwMode="auto">
            <a:xfrm>
              <a:off x="6135689" y="41592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7" name="Freeform 805"/>
            <p:cNvSpPr/>
            <p:nvPr/>
          </p:nvSpPr>
          <p:spPr bwMode="auto">
            <a:xfrm>
              <a:off x="6049964" y="4181476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8" name="Freeform 806"/>
            <p:cNvSpPr/>
            <p:nvPr/>
          </p:nvSpPr>
          <p:spPr bwMode="auto">
            <a:xfrm>
              <a:off x="6051551" y="4111626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9" name="Freeform 807"/>
            <p:cNvSpPr/>
            <p:nvPr/>
          </p:nvSpPr>
          <p:spPr bwMode="auto">
            <a:xfrm>
              <a:off x="6335714" y="46688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0" name="Freeform 808"/>
            <p:cNvSpPr/>
            <p:nvPr/>
          </p:nvSpPr>
          <p:spPr bwMode="auto">
            <a:xfrm>
              <a:off x="6251576" y="4691063"/>
              <a:ext cx="84138" cy="76200"/>
            </a:xfrm>
            <a:custGeom>
              <a:avLst/>
              <a:gdLst>
                <a:gd name="T0" fmla="*/ 53 w 53"/>
                <a:gd name="T1" fmla="*/ 30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0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1" name="Freeform 809"/>
            <p:cNvSpPr/>
            <p:nvPr/>
          </p:nvSpPr>
          <p:spPr bwMode="auto">
            <a:xfrm>
              <a:off x="6253164" y="4619626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2 w 128"/>
                <a:gd name="T3" fmla="*/ 75 h 75"/>
                <a:gd name="T4" fmla="*/ 0 w 128"/>
                <a:gd name="T5" fmla="*/ 45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2" y="75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10"/>
            <p:cNvSpPr/>
            <p:nvPr/>
          </p:nvSpPr>
          <p:spPr bwMode="auto">
            <a:xfrm>
              <a:off x="6335714" y="4300538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11"/>
            <p:cNvSpPr/>
            <p:nvPr/>
          </p:nvSpPr>
          <p:spPr bwMode="auto">
            <a:xfrm>
              <a:off x="6251576" y="4321176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1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12"/>
            <p:cNvSpPr/>
            <p:nvPr/>
          </p:nvSpPr>
          <p:spPr bwMode="auto">
            <a:xfrm>
              <a:off x="6253164" y="4251326"/>
              <a:ext cx="201613" cy="119063"/>
            </a:xfrm>
            <a:custGeom>
              <a:avLst/>
              <a:gdLst>
                <a:gd name="T0" fmla="*/ 127 w 127"/>
                <a:gd name="T1" fmla="*/ 31 h 75"/>
                <a:gd name="T2" fmla="*/ 52 w 127"/>
                <a:gd name="T3" fmla="*/ 75 h 75"/>
                <a:gd name="T4" fmla="*/ 0 w 127"/>
                <a:gd name="T5" fmla="*/ 44 h 75"/>
                <a:gd name="T6" fmla="*/ 74 w 127"/>
                <a:gd name="T7" fmla="*/ 0 h 75"/>
                <a:gd name="T8" fmla="*/ 127 w 12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5">
                  <a:moveTo>
                    <a:pt x="127" y="31"/>
                  </a:moveTo>
                  <a:lnTo>
                    <a:pt x="52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7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13"/>
            <p:cNvSpPr/>
            <p:nvPr/>
          </p:nvSpPr>
          <p:spPr bwMode="auto">
            <a:xfrm>
              <a:off x="6335714" y="42751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6" name="Freeform 814"/>
            <p:cNvSpPr/>
            <p:nvPr/>
          </p:nvSpPr>
          <p:spPr bwMode="auto">
            <a:xfrm>
              <a:off x="6251576" y="4297363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7" name="Freeform 815"/>
            <p:cNvSpPr/>
            <p:nvPr/>
          </p:nvSpPr>
          <p:spPr bwMode="auto">
            <a:xfrm>
              <a:off x="6253164" y="42291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8" name="Freeform 822"/>
            <p:cNvSpPr/>
            <p:nvPr/>
          </p:nvSpPr>
          <p:spPr bwMode="auto">
            <a:xfrm>
              <a:off x="6371433" y="1782761"/>
              <a:ext cx="363538" cy="1490663"/>
            </a:xfrm>
            <a:custGeom>
              <a:avLst/>
              <a:gdLst>
                <a:gd name="T0" fmla="*/ 225 w 229"/>
                <a:gd name="T1" fmla="*/ 0 h 939"/>
                <a:gd name="T2" fmla="*/ 229 w 229"/>
                <a:gd name="T3" fmla="*/ 809 h 939"/>
                <a:gd name="T4" fmla="*/ 4 w 229"/>
                <a:gd name="T5" fmla="*/ 939 h 939"/>
                <a:gd name="T6" fmla="*/ 0 w 229"/>
                <a:gd name="T7" fmla="*/ 130 h 939"/>
                <a:gd name="T8" fmla="*/ 225 w 229"/>
                <a:gd name="T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939">
                  <a:moveTo>
                    <a:pt x="225" y="0"/>
                  </a:moveTo>
                  <a:lnTo>
                    <a:pt x="229" y="809"/>
                  </a:lnTo>
                  <a:lnTo>
                    <a:pt x="4" y="939"/>
                  </a:lnTo>
                  <a:lnTo>
                    <a:pt x="0" y="130"/>
                  </a:lnTo>
                  <a:lnTo>
                    <a:pt x="22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Freeform 823"/>
            <p:cNvSpPr/>
            <p:nvPr/>
          </p:nvSpPr>
          <p:spPr bwMode="auto">
            <a:xfrm>
              <a:off x="6011864" y="1784351"/>
              <a:ext cx="366713" cy="1490663"/>
            </a:xfrm>
            <a:custGeom>
              <a:avLst/>
              <a:gdLst>
                <a:gd name="T0" fmla="*/ 227 w 231"/>
                <a:gd name="T1" fmla="*/ 130 h 939"/>
                <a:gd name="T2" fmla="*/ 231 w 231"/>
                <a:gd name="T3" fmla="*/ 939 h 939"/>
                <a:gd name="T4" fmla="*/ 5 w 231"/>
                <a:gd name="T5" fmla="*/ 809 h 939"/>
                <a:gd name="T6" fmla="*/ 0 w 231"/>
                <a:gd name="T7" fmla="*/ 0 h 939"/>
                <a:gd name="T8" fmla="*/ 227 w 231"/>
                <a:gd name="T9" fmla="*/ 1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39">
                  <a:moveTo>
                    <a:pt x="227" y="130"/>
                  </a:moveTo>
                  <a:lnTo>
                    <a:pt x="231" y="939"/>
                  </a:lnTo>
                  <a:lnTo>
                    <a:pt x="5" y="809"/>
                  </a:lnTo>
                  <a:lnTo>
                    <a:pt x="0" y="0"/>
                  </a:lnTo>
                  <a:lnTo>
                    <a:pt x="227" y="1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Freeform 824"/>
            <p:cNvSpPr/>
            <p:nvPr/>
          </p:nvSpPr>
          <p:spPr bwMode="auto">
            <a:xfrm>
              <a:off x="6011864" y="1576388"/>
              <a:ext cx="717550" cy="414338"/>
            </a:xfrm>
            <a:custGeom>
              <a:avLst/>
              <a:gdLst>
                <a:gd name="T0" fmla="*/ 452 w 452"/>
                <a:gd name="T1" fmla="*/ 131 h 261"/>
                <a:gd name="T2" fmla="*/ 227 w 452"/>
                <a:gd name="T3" fmla="*/ 261 h 261"/>
                <a:gd name="T4" fmla="*/ 0 w 452"/>
                <a:gd name="T5" fmla="*/ 131 h 261"/>
                <a:gd name="T6" fmla="*/ 225 w 452"/>
                <a:gd name="T7" fmla="*/ 0 h 261"/>
                <a:gd name="T8" fmla="*/ 452 w 452"/>
                <a:gd name="T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61">
                  <a:moveTo>
                    <a:pt x="452" y="131"/>
                  </a:moveTo>
                  <a:lnTo>
                    <a:pt x="227" y="261"/>
                  </a:lnTo>
                  <a:lnTo>
                    <a:pt x="0" y="131"/>
                  </a:lnTo>
                  <a:lnTo>
                    <a:pt x="225" y="0"/>
                  </a:lnTo>
                  <a:lnTo>
                    <a:pt x="452" y="1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825"/>
            <p:cNvSpPr/>
            <p:nvPr/>
          </p:nvSpPr>
          <p:spPr bwMode="auto">
            <a:xfrm>
              <a:off x="6370639" y="1711326"/>
              <a:ext cx="166688" cy="188913"/>
            </a:xfrm>
            <a:custGeom>
              <a:avLst/>
              <a:gdLst>
                <a:gd name="T0" fmla="*/ 105 w 105"/>
                <a:gd name="T1" fmla="*/ 0 h 119"/>
                <a:gd name="T2" fmla="*/ 105 w 105"/>
                <a:gd name="T3" fmla="*/ 59 h 119"/>
                <a:gd name="T4" fmla="*/ 0 w 105"/>
                <a:gd name="T5" fmla="*/ 119 h 119"/>
                <a:gd name="T6" fmla="*/ 0 w 105"/>
                <a:gd name="T7" fmla="*/ 61 h 119"/>
                <a:gd name="T8" fmla="*/ 105 w 10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0"/>
                  </a:moveTo>
                  <a:lnTo>
                    <a:pt x="105" y="59"/>
                  </a:lnTo>
                  <a:lnTo>
                    <a:pt x="0" y="119"/>
                  </a:lnTo>
                  <a:lnTo>
                    <a:pt x="0" y="61"/>
                  </a:lnTo>
                  <a:lnTo>
                    <a:pt x="10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2" name="Freeform 826"/>
            <p:cNvSpPr/>
            <p:nvPr/>
          </p:nvSpPr>
          <p:spPr bwMode="auto">
            <a:xfrm>
              <a:off x="6203951" y="1711326"/>
              <a:ext cx="166688" cy="188913"/>
            </a:xfrm>
            <a:custGeom>
              <a:avLst/>
              <a:gdLst>
                <a:gd name="T0" fmla="*/ 105 w 105"/>
                <a:gd name="T1" fmla="*/ 61 h 119"/>
                <a:gd name="T2" fmla="*/ 105 w 105"/>
                <a:gd name="T3" fmla="*/ 119 h 119"/>
                <a:gd name="T4" fmla="*/ 0 w 105"/>
                <a:gd name="T5" fmla="*/ 59 h 119"/>
                <a:gd name="T6" fmla="*/ 0 w 105"/>
                <a:gd name="T7" fmla="*/ 0 h 119"/>
                <a:gd name="T8" fmla="*/ 105 w 105"/>
                <a:gd name="T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61"/>
                  </a:moveTo>
                  <a:lnTo>
                    <a:pt x="105" y="11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05" y="6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3" name="Freeform 827"/>
            <p:cNvSpPr/>
            <p:nvPr/>
          </p:nvSpPr>
          <p:spPr bwMode="auto">
            <a:xfrm>
              <a:off x="6203951" y="1616076"/>
              <a:ext cx="333375" cy="192088"/>
            </a:xfrm>
            <a:custGeom>
              <a:avLst/>
              <a:gdLst>
                <a:gd name="T0" fmla="*/ 210 w 210"/>
                <a:gd name="T1" fmla="*/ 60 h 121"/>
                <a:gd name="T2" fmla="*/ 105 w 210"/>
                <a:gd name="T3" fmla="*/ 121 h 121"/>
                <a:gd name="T4" fmla="*/ 0 w 210"/>
                <a:gd name="T5" fmla="*/ 60 h 121"/>
                <a:gd name="T6" fmla="*/ 105 w 210"/>
                <a:gd name="T7" fmla="*/ 0 h 121"/>
                <a:gd name="T8" fmla="*/ 210 w 210"/>
                <a:gd name="T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0"/>
                  </a:moveTo>
                  <a:lnTo>
                    <a:pt x="105" y="121"/>
                  </a:lnTo>
                  <a:lnTo>
                    <a:pt x="0" y="60"/>
                  </a:lnTo>
                  <a:lnTo>
                    <a:pt x="105" y="0"/>
                  </a:lnTo>
                  <a:lnTo>
                    <a:pt x="210" y="60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831"/>
            <p:cNvSpPr/>
            <p:nvPr/>
          </p:nvSpPr>
          <p:spPr bwMode="auto">
            <a:xfrm>
              <a:off x="6370639" y="1493838"/>
              <a:ext cx="65088" cy="260350"/>
            </a:xfrm>
            <a:custGeom>
              <a:avLst/>
              <a:gdLst>
                <a:gd name="T0" fmla="*/ 41 w 41"/>
                <a:gd name="T1" fmla="*/ 0 h 164"/>
                <a:gd name="T2" fmla="*/ 41 w 41"/>
                <a:gd name="T3" fmla="*/ 140 h 164"/>
                <a:gd name="T4" fmla="*/ 0 w 41"/>
                <a:gd name="T5" fmla="*/ 164 h 164"/>
                <a:gd name="T6" fmla="*/ 0 w 41"/>
                <a:gd name="T7" fmla="*/ 23 h 164"/>
                <a:gd name="T8" fmla="*/ 41 w 4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0"/>
                  </a:moveTo>
                  <a:lnTo>
                    <a:pt x="41" y="140"/>
                  </a:lnTo>
                  <a:lnTo>
                    <a:pt x="0" y="164"/>
                  </a:lnTo>
                  <a:lnTo>
                    <a:pt x="0" y="2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832"/>
            <p:cNvSpPr/>
            <p:nvPr/>
          </p:nvSpPr>
          <p:spPr bwMode="auto">
            <a:xfrm>
              <a:off x="6305551" y="1493838"/>
              <a:ext cx="65088" cy="260350"/>
            </a:xfrm>
            <a:custGeom>
              <a:avLst/>
              <a:gdLst>
                <a:gd name="T0" fmla="*/ 41 w 41"/>
                <a:gd name="T1" fmla="*/ 23 h 164"/>
                <a:gd name="T2" fmla="*/ 41 w 41"/>
                <a:gd name="T3" fmla="*/ 164 h 164"/>
                <a:gd name="T4" fmla="*/ 0 w 41"/>
                <a:gd name="T5" fmla="*/ 140 h 164"/>
                <a:gd name="T6" fmla="*/ 0 w 41"/>
                <a:gd name="T7" fmla="*/ 0 h 164"/>
                <a:gd name="T8" fmla="*/ 41 w 41"/>
                <a:gd name="T9" fmla="*/ 2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23"/>
                  </a:moveTo>
                  <a:lnTo>
                    <a:pt x="41" y="164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833"/>
            <p:cNvSpPr/>
            <p:nvPr/>
          </p:nvSpPr>
          <p:spPr bwMode="auto">
            <a:xfrm>
              <a:off x="6305551" y="1455738"/>
              <a:ext cx="130175" cy="74613"/>
            </a:xfrm>
            <a:custGeom>
              <a:avLst/>
              <a:gdLst>
                <a:gd name="T0" fmla="*/ 82 w 82"/>
                <a:gd name="T1" fmla="*/ 24 h 47"/>
                <a:gd name="T2" fmla="*/ 41 w 82"/>
                <a:gd name="T3" fmla="*/ 47 h 47"/>
                <a:gd name="T4" fmla="*/ 0 w 82"/>
                <a:gd name="T5" fmla="*/ 24 h 47"/>
                <a:gd name="T6" fmla="*/ 41 w 82"/>
                <a:gd name="T7" fmla="*/ 0 h 47"/>
                <a:gd name="T8" fmla="*/ 82 w 82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7">
                  <a:moveTo>
                    <a:pt x="82" y="24"/>
                  </a:moveTo>
                  <a:lnTo>
                    <a:pt x="41" y="47"/>
                  </a:lnTo>
                  <a:lnTo>
                    <a:pt x="0" y="24"/>
                  </a:lnTo>
                  <a:lnTo>
                    <a:pt x="41" y="0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834"/>
            <p:cNvSpPr/>
            <p:nvPr/>
          </p:nvSpPr>
          <p:spPr bwMode="auto">
            <a:xfrm>
              <a:off x="6370639" y="1454151"/>
              <a:ext cx="96838" cy="109538"/>
            </a:xfrm>
            <a:custGeom>
              <a:avLst/>
              <a:gdLst>
                <a:gd name="T0" fmla="*/ 61 w 61"/>
                <a:gd name="T1" fmla="*/ 0 h 69"/>
                <a:gd name="T2" fmla="*/ 61 w 61"/>
                <a:gd name="T3" fmla="*/ 33 h 69"/>
                <a:gd name="T4" fmla="*/ 0 w 61"/>
                <a:gd name="T5" fmla="*/ 69 h 69"/>
                <a:gd name="T6" fmla="*/ 0 w 61"/>
                <a:gd name="T7" fmla="*/ 36 h 69"/>
                <a:gd name="T8" fmla="*/ 61 w 6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61" y="0"/>
                  </a:moveTo>
                  <a:lnTo>
                    <a:pt x="61" y="33"/>
                  </a:lnTo>
                  <a:lnTo>
                    <a:pt x="0" y="69"/>
                  </a:lnTo>
                  <a:lnTo>
                    <a:pt x="0" y="36"/>
                  </a:lnTo>
                  <a:lnTo>
                    <a:pt x="6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8" name="Freeform 835"/>
            <p:cNvSpPr/>
            <p:nvPr/>
          </p:nvSpPr>
          <p:spPr bwMode="auto">
            <a:xfrm>
              <a:off x="6272214" y="1454151"/>
              <a:ext cx="98425" cy="109538"/>
            </a:xfrm>
            <a:custGeom>
              <a:avLst/>
              <a:gdLst>
                <a:gd name="T0" fmla="*/ 62 w 62"/>
                <a:gd name="T1" fmla="*/ 36 h 69"/>
                <a:gd name="T2" fmla="*/ 62 w 62"/>
                <a:gd name="T3" fmla="*/ 69 h 69"/>
                <a:gd name="T4" fmla="*/ 0 w 62"/>
                <a:gd name="T5" fmla="*/ 33 h 69"/>
                <a:gd name="T6" fmla="*/ 0 w 62"/>
                <a:gd name="T7" fmla="*/ 0 h 69"/>
                <a:gd name="T8" fmla="*/ 62 w 62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9">
                  <a:moveTo>
                    <a:pt x="62" y="36"/>
                  </a:moveTo>
                  <a:lnTo>
                    <a:pt x="62" y="69"/>
                  </a:lnTo>
                  <a:lnTo>
                    <a:pt x="0" y="33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9" name="Freeform 836"/>
            <p:cNvSpPr/>
            <p:nvPr/>
          </p:nvSpPr>
          <p:spPr bwMode="auto">
            <a:xfrm>
              <a:off x="6272214" y="1397001"/>
              <a:ext cx="195263" cy="114300"/>
            </a:xfrm>
            <a:custGeom>
              <a:avLst/>
              <a:gdLst>
                <a:gd name="T0" fmla="*/ 123 w 123"/>
                <a:gd name="T1" fmla="*/ 36 h 72"/>
                <a:gd name="T2" fmla="*/ 62 w 123"/>
                <a:gd name="T3" fmla="*/ 72 h 72"/>
                <a:gd name="T4" fmla="*/ 0 w 123"/>
                <a:gd name="T5" fmla="*/ 36 h 72"/>
                <a:gd name="T6" fmla="*/ 62 w 123"/>
                <a:gd name="T7" fmla="*/ 0 h 72"/>
                <a:gd name="T8" fmla="*/ 123 w 123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123" y="36"/>
                  </a:moveTo>
                  <a:lnTo>
                    <a:pt x="62" y="72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837"/>
            <p:cNvSpPr/>
            <p:nvPr/>
          </p:nvSpPr>
          <p:spPr bwMode="auto">
            <a:xfrm>
              <a:off x="6370639" y="1189038"/>
              <a:ext cx="41275" cy="288925"/>
            </a:xfrm>
            <a:custGeom>
              <a:avLst/>
              <a:gdLst>
                <a:gd name="T0" fmla="*/ 26 w 26"/>
                <a:gd name="T1" fmla="*/ 0 h 182"/>
                <a:gd name="T2" fmla="*/ 26 w 26"/>
                <a:gd name="T3" fmla="*/ 167 h 182"/>
                <a:gd name="T4" fmla="*/ 0 w 26"/>
                <a:gd name="T5" fmla="*/ 182 h 182"/>
                <a:gd name="T6" fmla="*/ 0 w 26"/>
                <a:gd name="T7" fmla="*/ 15 h 182"/>
                <a:gd name="T8" fmla="*/ 26 w 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0"/>
                  </a:moveTo>
                  <a:lnTo>
                    <a:pt x="26" y="167"/>
                  </a:lnTo>
                  <a:lnTo>
                    <a:pt x="0" y="182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838"/>
            <p:cNvSpPr/>
            <p:nvPr/>
          </p:nvSpPr>
          <p:spPr bwMode="auto">
            <a:xfrm>
              <a:off x="6329364" y="1189038"/>
              <a:ext cx="41275" cy="288925"/>
            </a:xfrm>
            <a:custGeom>
              <a:avLst/>
              <a:gdLst>
                <a:gd name="T0" fmla="*/ 26 w 26"/>
                <a:gd name="T1" fmla="*/ 15 h 182"/>
                <a:gd name="T2" fmla="*/ 26 w 26"/>
                <a:gd name="T3" fmla="*/ 182 h 182"/>
                <a:gd name="T4" fmla="*/ 0 w 26"/>
                <a:gd name="T5" fmla="*/ 167 h 182"/>
                <a:gd name="T6" fmla="*/ 0 w 26"/>
                <a:gd name="T7" fmla="*/ 0 h 182"/>
                <a:gd name="T8" fmla="*/ 26 w 26"/>
                <a:gd name="T9" fmla="*/ 1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15"/>
                  </a:moveTo>
                  <a:lnTo>
                    <a:pt x="26" y="182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839"/>
            <p:cNvSpPr/>
            <p:nvPr/>
          </p:nvSpPr>
          <p:spPr bwMode="auto">
            <a:xfrm>
              <a:off x="6329364" y="1166813"/>
              <a:ext cx="82550" cy="46038"/>
            </a:xfrm>
            <a:custGeom>
              <a:avLst/>
              <a:gdLst>
                <a:gd name="T0" fmla="*/ 52 w 52"/>
                <a:gd name="T1" fmla="*/ 14 h 29"/>
                <a:gd name="T2" fmla="*/ 26 w 52"/>
                <a:gd name="T3" fmla="*/ 29 h 29"/>
                <a:gd name="T4" fmla="*/ 0 w 52"/>
                <a:gd name="T5" fmla="*/ 14 h 29"/>
                <a:gd name="T6" fmla="*/ 26 w 52"/>
                <a:gd name="T7" fmla="*/ 0 h 29"/>
                <a:gd name="T8" fmla="*/ 52 w 5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52" y="14"/>
                  </a:moveTo>
                  <a:lnTo>
                    <a:pt x="26" y="29"/>
                  </a:lnTo>
                  <a:lnTo>
                    <a:pt x="0" y="14"/>
                  </a:lnTo>
                  <a:lnTo>
                    <a:pt x="26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840"/>
            <p:cNvSpPr/>
            <p:nvPr/>
          </p:nvSpPr>
          <p:spPr bwMode="auto">
            <a:xfrm>
              <a:off x="6484939" y="3057526"/>
              <a:ext cx="257175" cy="207963"/>
            </a:xfrm>
            <a:custGeom>
              <a:avLst/>
              <a:gdLst>
                <a:gd name="T0" fmla="*/ 162 w 162"/>
                <a:gd name="T1" fmla="*/ 0 h 131"/>
                <a:gd name="T2" fmla="*/ 161 w 162"/>
                <a:gd name="T3" fmla="*/ 37 h 131"/>
                <a:gd name="T4" fmla="*/ 0 w 162"/>
                <a:gd name="T5" fmla="*/ 131 h 131"/>
                <a:gd name="T6" fmla="*/ 0 w 162"/>
                <a:gd name="T7" fmla="*/ 93 h 131"/>
                <a:gd name="T8" fmla="*/ 162 w 1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1">
                  <a:moveTo>
                    <a:pt x="162" y="0"/>
                  </a:moveTo>
                  <a:lnTo>
                    <a:pt x="161" y="37"/>
                  </a:lnTo>
                  <a:lnTo>
                    <a:pt x="0" y="131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4" name="Freeform 841"/>
            <p:cNvSpPr/>
            <p:nvPr/>
          </p:nvSpPr>
          <p:spPr bwMode="auto">
            <a:xfrm>
              <a:off x="6440489" y="3179763"/>
              <a:ext cx="44450" cy="85725"/>
            </a:xfrm>
            <a:custGeom>
              <a:avLst/>
              <a:gdLst>
                <a:gd name="T0" fmla="*/ 28 w 28"/>
                <a:gd name="T1" fmla="*/ 16 h 54"/>
                <a:gd name="T2" fmla="*/ 28 w 28"/>
                <a:gd name="T3" fmla="*/ 54 h 54"/>
                <a:gd name="T4" fmla="*/ 0 w 28"/>
                <a:gd name="T5" fmla="*/ 37 h 54"/>
                <a:gd name="T6" fmla="*/ 0 w 28"/>
                <a:gd name="T7" fmla="*/ 0 h 54"/>
                <a:gd name="T8" fmla="*/ 28 w 28"/>
                <a:gd name="T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4">
                  <a:moveTo>
                    <a:pt x="28" y="16"/>
                  </a:moveTo>
                  <a:lnTo>
                    <a:pt x="28" y="54"/>
                  </a:lnTo>
                  <a:lnTo>
                    <a:pt x="0" y="37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5" name="Freeform 842"/>
            <p:cNvSpPr/>
            <p:nvPr/>
          </p:nvSpPr>
          <p:spPr bwMode="auto">
            <a:xfrm>
              <a:off x="6440489" y="3032126"/>
              <a:ext cx="301625" cy="173038"/>
            </a:xfrm>
            <a:custGeom>
              <a:avLst/>
              <a:gdLst>
                <a:gd name="T0" fmla="*/ 190 w 190"/>
                <a:gd name="T1" fmla="*/ 16 h 109"/>
                <a:gd name="T2" fmla="*/ 28 w 190"/>
                <a:gd name="T3" fmla="*/ 109 h 109"/>
                <a:gd name="T4" fmla="*/ 0 w 190"/>
                <a:gd name="T5" fmla="*/ 93 h 109"/>
                <a:gd name="T6" fmla="*/ 162 w 190"/>
                <a:gd name="T7" fmla="*/ 0 h 109"/>
                <a:gd name="T8" fmla="*/ 190 w 190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190" y="16"/>
                  </a:moveTo>
                  <a:lnTo>
                    <a:pt x="28" y="109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90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843"/>
            <p:cNvSpPr/>
            <p:nvPr/>
          </p:nvSpPr>
          <p:spPr bwMode="auto">
            <a:xfrm>
              <a:off x="4408489" y="3395663"/>
              <a:ext cx="136525" cy="736600"/>
            </a:xfrm>
            <a:custGeom>
              <a:avLst/>
              <a:gdLst>
                <a:gd name="T0" fmla="*/ 86 w 86"/>
                <a:gd name="T1" fmla="*/ 0 h 464"/>
                <a:gd name="T2" fmla="*/ 86 w 86"/>
                <a:gd name="T3" fmla="*/ 414 h 464"/>
                <a:gd name="T4" fmla="*/ 0 w 86"/>
                <a:gd name="T5" fmla="*/ 464 h 464"/>
                <a:gd name="T6" fmla="*/ 0 w 86"/>
                <a:gd name="T7" fmla="*/ 49 h 464"/>
                <a:gd name="T8" fmla="*/ 86 w 86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64">
                  <a:moveTo>
                    <a:pt x="86" y="0"/>
                  </a:moveTo>
                  <a:lnTo>
                    <a:pt x="86" y="414"/>
                  </a:lnTo>
                  <a:lnTo>
                    <a:pt x="0" y="464"/>
                  </a:lnTo>
                  <a:lnTo>
                    <a:pt x="0" y="49"/>
                  </a:lnTo>
                  <a:lnTo>
                    <a:pt x="8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Freeform 844"/>
            <p:cNvSpPr/>
            <p:nvPr/>
          </p:nvSpPr>
          <p:spPr bwMode="auto">
            <a:xfrm>
              <a:off x="4268789" y="3395663"/>
              <a:ext cx="139700" cy="736600"/>
            </a:xfrm>
            <a:custGeom>
              <a:avLst/>
              <a:gdLst>
                <a:gd name="T0" fmla="*/ 88 w 88"/>
                <a:gd name="T1" fmla="*/ 49 h 464"/>
                <a:gd name="T2" fmla="*/ 88 w 88"/>
                <a:gd name="T3" fmla="*/ 464 h 464"/>
                <a:gd name="T4" fmla="*/ 0 w 88"/>
                <a:gd name="T5" fmla="*/ 414 h 464"/>
                <a:gd name="T6" fmla="*/ 1 w 88"/>
                <a:gd name="T7" fmla="*/ 0 h 464"/>
                <a:gd name="T8" fmla="*/ 88 w 88"/>
                <a:gd name="T9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4">
                  <a:moveTo>
                    <a:pt x="88" y="49"/>
                  </a:moveTo>
                  <a:lnTo>
                    <a:pt x="88" y="464"/>
                  </a:lnTo>
                  <a:lnTo>
                    <a:pt x="0" y="414"/>
                  </a:lnTo>
                  <a:lnTo>
                    <a:pt x="1" y="0"/>
                  </a:lnTo>
                  <a:lnTo>
                    <a:pt x="88" y="4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8" name="Freeform 845"/>
            <p:cNvSpPr/>
            <p:nvPr/>
          </p:nvSpPr>
          <p:spPr bwMode="auto">
            <a:xfrm>
              <a:off x="4270376" y="3316288"/>
              <a:ext cx="274638" cy="157163"/>
            </a:xfrm>
            <a:custGeom>
              <a:avLst/>
              <a:gdLst>
                <a:gd name="T0" fmla="*/ 173 w 173"/>
                <a:gd name="T1" fmla="*/ 50 h 99"/>
                <a:gd name="T2" fmla="*/ 87 w 173"/>
                <a:gd name="T3" fmla="*/ 99 h 99"/>
                <a:gd name="T4" fmla="*/ 0 w 173"/>
                <a:gd name="T5" fmla="*/ 50 h 99"/>
                <a:gd name="T6" fmla="*/ 86 w 173"/>
                <a:gd name="T7" fmla="*/ 0 h 99"/>
                <a:gd name="T8" fmla="*/ 173 w 173"/>
                <a:gd name="T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9">
                  <a:moveTo>
                    <a:pt x="173" y="50"/>
                  </a:moveTo>
                  <a:lnTo>
                    <a:pt x="87" y="99"/>
                  </a:lnTo>
                  <a:lnTo>
                    <a:pt x="0" y="50"/>
                  </a:lnTo>
                  <a:lnTo>
                    <a:pt x="86" y="0"/>
                  </a:lnTo>
                  <a:lnTo>
                    <a:pt x="173" y="5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846"/>
            <p:cNvSpPr/>
            <p:nvPr/>
          </p:nvSpPr>
          <p:spPr bwMode="auto">
            <a:xfrm>
              <a:off x="4243389" y="3863976"/>
              <a:ext cx="95250" cy="279400"/>
            </a:xfrm>
            <a:custGeom>
              <a:avLst/>
              <a:gdLst>
                <a:gd name="T0" fmla="*/ 60 w 60"/>
                <a:gd name="T1" fmla="*/ 0 h 176"/>
                <a:gd name="T2" fmla="*/ 60 w 60"/>
                <a:gd name="T3" fmla="*/ 142 h 176"/>
                <a:gd name="T4" fmla="*/ 0 w 60"/>
                <a:gd name="T5" fmla="*/ 176 h 176"/>
                <a:gd name="T6" fmla="*/ 0 w 60"/>
                <a:gd name="T7" fmla="*/ 34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60" y="142"/>
                  </a:lnTo>
                  <a:lnTo>
                    <a:pt x="0" y="176"/>
                  </a:lnTo>
                  <a:lnTo>
                    <a:pt x="0" y="34"/>
                  </a:lnTo>
                  <a:lnTo>
                    <a:pt x="6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0" name="Freeform 847"/>
            <p:cNvSpPr/>
            <p:nvPr/>
          </p:nvSpPr>
          <p:spPr bwMode="auto">
            <a:xfrm>
              <a:off x="4178301" y="3878263"/>
              <a:ext cx="65088" cy="265113"/>
            </a:xfrm>
            <a:custGeom>
              <a:avLst/>
              <a:gdLst>
                <a:gd name="T0" fmla="*/ 41 w 41"/>
                <a:gd name="T1" fmla="*/ 25 h 167"/>
                <a:gd name="T2" fmla="*/ 41 w 41"/>
                <a:gd name="T3" fmla="*/ 167 h 167"/>
                <a:gd name="T4" fmla="*/ 0 w 41"/>
                <a:gd name="T5" fmla="*/ 143 h 167"/>
                <a:gd name="T6" fmla="*/ 0 w 41"/>
                <a:gd name="T7" fmla="*/ 0 h 167"/>
                <a:gd name="T8" fmla="*/ 41 w 41"/>
                <a:gd name="T9" fmla="*/ 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7">
                  <a:moveTo>
                    <a:pt x="41" y="25"/>
                  </a:moveTo>
                  <a:lnTo>
                    <a:pt x="41" y="167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41" y="2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1" name="Freeform 848"/>
            <p:cNvSpPr/>
            <p:nvPr/>
          </p:nvSpPr>
          <p:spPr bwMode="auto">
            <a:xfrm>
              <a:off x="4178301" y="3825876"/>
              <a:ext cx="160338" cy="92075"/>
            </a:xfrm>
            <a:custGeom>
              <a:avLst/>
              <a:gdLst>
                <a:gd name="T0" fmla="*/ 101 w 101"/>
                <a:gd name="T1" fmla="*/ 24 h 58"/>
                <a:gd name="T2" fmla="*/ 41 w 101"/>
                <a:gd name="T3" fmla="*/ 58 h 58"/>
                <a:gd name="T4" fmla="*/ 0 w 101"/>
                <a:gd name="T5" fmla="*/ 33 h 58"/>
                <a:gd name="T6" fmla="*/ 58 w 101"/>
                <a:gd name="T7" fmla="*/ 0 h 58"/>
                <a:gd name="T8" fmla="*/ 101 w 101"/>
                <a:gd name="T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101" y="24"/>
                  </a:moveTo>
                  <a:lnTo>
                    <a:pt x="41" y="58"/>
                  </a:lnTo>
                  <a:lnTo>
                    <a:pt x="0" y="33"/>
                  </a:lnTo>
                  <a:lnTo>
                    <a:pt x="58" y="0"/>
                  </a:lnTo>
                  <a:lnTo>
                    <a:pt x="101" y="2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849"/>
            <p:cNvSpPr/>
            <p:nvPr/>
          </p:nvSpPr>
          <p:spPr bwMode="auto">
            <a:xfrm>
              <a:off x="4324351" y="3354388"/>
              <a:ext cx="84138" cy="93663"/>
            </a:xfrm>
            <a:custGeom>
              <a:avLst/>
              <a:gdLst>
                <a:gd name="T0" fmla="*/ 0 w 53"/>
                <a:gd name="T1" fmla="*/ 0 h 59"/>
                <a:gd name="T2" fmla="*/ 1 w 53"/>
                <a:gd name="T3" fmla="*/ 29 h 59"/>
                <a:gd name="T4" fmla="*/ 53 w 53"/>
                <a:gd name="T5" fmla="*/ 59 h 59"/>
                <a:gd name="T6" fmla="*/ 52 w 53"/>
                <a:gd name="T7" fmla="*/ 30 h 59"/>
                <a:gd name="T8" fmla="*/ 0 w 5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1" y="29"/>
                  </a:lnTo>
                  <a:lnTo>
                    <a:pt x="53" y="59"/>
                  </a:lnTo>
                  <a:lnTo>
                    <a:pt x="52" y="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3" name="Freeform 850"/>
            <p:cNvSpPr/>
            <p:nvPr/>
          </p:nvSpPr>
          <p:spPr bwMode="auto">
            <a:xfrm>
              <a:off x="4406901" y="3354388"/>
              <a:ext cx="85725" cy="93663"/>
            </a:xfrm>
            <a:custGeom>
              <a:avLst/>
              <a:gdLst>
                <a:gd name="T0" fmla="*/ 0 w 54"/>
                <a:gd name="T1" fmla="*/ 30 h 59"/>
                <a:gd name="T2" fmla="*/ 1 w 54"/>
                <a:gd name="T3" fmla="*/ 59 h 59"/>
                <a:gd name="T4" fmla="*/ 54 w 54"/>
                <a:gd name="T5" fmla="*/ 29 h 59"/>
                <a:gd name="T6" fmla="*/ 54 w 54"/>
                <a:gd name="T7" fmla="*/ 0 h 59"/>
                <a:gd name="T8" fmla="*/ 0 w 54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0" y="30"/>
                  </a:moveTo>
                  <a:lnTo>
                    <a:pt x="1" y="59"/>
                  </a:lnTo>
                  <a:lnTo>
                    <a:pt x="54" y="29"/>
                  </a:lnTo>
                  <a:lnTo>
                    <a:pt x="54" y="0"/>
                  </a:lnTo>
                  <a:lnTo>
                    <a:pt x="0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4" name="Freeform 851"/>
            <p:cNvSpPr/>
            <p:nvPr/>
          </p:nvSpPr>
          <p:spPr bwMode="auto">
            <a:xfrm>
              <a:off x="4324351" y="3305176"/>
              <a:ext cx="168275" cy="96838"/>
            </a:xfrm>
            <a:custGeom>
              <a:avLst/>
              <a:gdLst>
                <a:gd name="T0" fmla="*/ 0 w 106"/>
                <a:gd name="T1" fmla="*/ 31 h 61"/>
                <a:gd name="T2" fmla="*/ 52 w 106"/>
                <a:gd name="T3" fmla="*/ 61 h 61"/>
                <a:gd name="T4" fmla="*/ 106 w 106"/>
                <a:gd name="T5" fmla="*/ 31 h 61"/>
                <a:gd name="T6" fmla="*/ 53 w 106"/>
                <a:gd name="T7" fmla="*/ 0 h 61"/>
                <a:gd name="T8" fmla="*/ 0 w 106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1">
                  <a:moveTo>
                    <a:pt x="0" y="31"/>
                  </a:moveTo>
                  <a:lnTo>
                    <a:pt x="52" y="61"/>
                  </a:lnTo>
                  <a:lnTo>
                    <a:pt x="106" y="31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852"/>
            <p:cNvSpPr/>
            <p:nvPr/>
          </p:nvSpPr>
          <p:spPr bwMode="auto">
            <a:xfrm>
              <a:off x="4387851" y="3090863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853"/>
            <p:cNvSpPr/>
            <p:nvPr/>
          </p:nvSpPr>
          <p:spPr bwMode="auto">
            <a:xfrm>
              <a:off x="4408489" y="3090863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854"/>
            <p:cNvSpPr/>
            <p:nvPr/>
          </p:nvSpPr>
          <p:spPr bwMode="auto">
            <a:xfrm>
              <a:off x="4387851" y="3081338"/>
              <a:ext cx="41275" cy="22225"/>
            </a:xfrm>
            <a:custGeom>
              <a:avLst/>
              <a:gdLst>
                <a:gd name="T0" fmla="*/ 0 w 26"/>
                <a:gd name="T1" fmla="*/ 6 h 14"/>
                <a:gd name="T2" fmla="*/ 13 w 26"/>
                <a:gd name="T3" fmla="*/ 14 h 14"/>
                <a:gd name="T4" fmla="*/ 26 w 26"/>
                <a:gd name="T5" fmla="*/ 6 h 14"/>
                <a:gd name="T6" fmla="*/ 13 w 26"/>
                <a:gd name="T7" fmla="*/ 0 h 14"/>
                <a:gd name="T8" fmla="*/ 0 w 2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0" y="6"/>
                  </a:moveTo>
                  <a:lnTo>
                    <a:pt x="13" y="14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855"/>
            <p:cNvSpPr/>
            <p:nvPr/>
          </p:nvSpPr>
          <p:spPr bwMode="auto">
            <a:xfrm>
              <a:off x="4364039" y="4071938"/>
              <a:ext cx="117475" cy="139700"/>
            </a:xfrm>
            <a:custGeom>
              <a:avLst/>
              <a:gdLst>
                <a:gd name="T0" fmla="*/ 74 w 74"/>
                <a:gd name="T1" fmla="*/ 0 h 88"/>
                <a:gd name="T2" fmla="*/ 74 w 74"/>
                <a:gd name="T3" fmla="*/ 45 h 88"/>
                <a:gd name="T4" fmla="*/ 0 w 74"/>
                <a:gd name="T5" fmla="*/ 88 h 88"/>
                <a:gd name="T6" fmla="*/ 0 w 74"/>
                <a:gd name="T7" fmla="*/ 44 h 88"/>
                <a:gd name="T8" fmla="*/ 74 w 7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8">
                  <a:moveTo>
                    <a:pt x="74" y="0"/>
                  </a:moveTo>
                  <a:lnTo>
                    <a:pt x="74" y="45"/>
                  </a:lnTo>
                  <a:lnTo>
                    <a:pt x="0" y="88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 856"/>
            <p:cNvSpPr/>
            <p:nvPr/>
          </p:nvSpPr>
          <p:spPr bwMode="auto">
            <a:xfrm>
              <a:off x="4243389" y="4071938"/>
              <a:ext cx="120650" cy="139700"/>
            </a:xfrm>
            <a:custGeom>
              <a:avLst/>
              <a:gdLst>
                <a:gd name="T0" fmla="*/ 76 w 76"/>
                <a:gd name="T1" fmla="*/ 44 h 88"/>
                <a:gd name="T2" fmla="*/ 76 w 76"/>
                <a:gd name="T3" fmla="*/ 88 h 88"/>
                <a:gd name="T4" fmla="*/ 0 w 76"/>
                <a:gd name="T5" fmla="*/ 45 h 88"/>
                <a:gd name="T6" fmla="*/ 0 w 76"/>
                <a:gd name="T7" fmla="*/ 0 h 88"/>
                <a:gd name="T8" fmla="*/ 76 w 76"/>
                <a:gd name="T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8">
                  <a:moveTo>
                    <a:pt x="76" y="44"/>
                  </a:moveTo>
                  <a:lnTo>
                    <a:pt x="76" y="88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6" y="4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0" name="Freeform 857"/>
            <p:cNvSpPr/>
            <p:nvPr/>
          </p:nvSpPr>
          <p:spPr bwMode="auto">
            <a:xfrm>
              <a:off x="4243389" y="4003676"/>
              <a:ext cx="238125" cy="138113"/>
            </a:xfrm>
            <a:custGeom>
              <a:avLst/>
              <a:gdLst>
                <a:gd name="T0" fmla="*/ 150 w 150"/>
                <a:gd name="T1" fmla="*/ 43 h 87"/>
                <a:gd name="T2" fmla="*/ 76 w 150"/>
                <a:gd name="T3" fmla="*/ 87 h 87"/>
                <a:gd name="T4" fmla="*/ 0 w 150"/>
                <a:gd name="T5" fmla="*/ 43 h 87"/>
                <a:gd name="T6" fmla="*/ 76 w 150"/>
                <a:gd name="T7" fmla="*/ 0 h 87"/>
                <a:gd name="T8" fmla="*/ 150 w 150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3"/>
                  </a:moveTo>
                  <a:lnTo>
                    <a:pt x="76" y="87"/>
                  </a:lnTo>
                  <a:lnTo>
                    <a:pt x="0" y="43"/>
                  </a:lnTo>
                  <a:lnTo>
                    <a:pt x="76" y="0"/>
                  </a:lnTo>
                  <a:lnTo>
                    <a:pt x="150" y="4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858"/>
            <p:cNvSpPr/>
            <p:nvPr/>
          </p:nvSpPr>
          <p:spPr bwMode="auto">
            <a:xfrm>
              <a:off x="4403726" y="4124326"/>
              <a:ext cx="11113" cy="111125"/>
            </a:xfrm>
            <a:custGeom>
              <a:avLst/>
              <a:gdLst>
                <a:gd name="T0" fmla="*/ 0 w 7"/>
                <a:gd name="T1" fmla="*/ 0 h 70"/>
                <a:gd name="T2" fmla="*/ 0 w 7"/>
                <a:gd name="T3" fmla="*/ 66 h 70"/>
                <a:gd name="T4" fmla="*/ 7 w 7"/>
                <a:gd name="T5" fmla="*/ 70 h 70"/>
                <a:gd name="T6" fmla="*/ 7 w 7"/>
                <a:gd name="T7" fmla="*/ 5 h 70"/>
                <a:gd name="T8" fmla="*/ 0 w 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0"/>
                  </a:moveTo>
                  <a:lnTo>
                    <a:pt x="0" y="66"/>
                  </a:lnTo>
                  <a:lnTo>
                    <a:pt x="7" y="70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2" name="Freeform 859"/>
            <p:cNvSpPr/>
            <p:nvPr/>
          </p:nvSpPr>
          <p:spPr bwMode="auto">
            <a:xfrm>
              <a:off x="4414839" y="4124326"/>
              <a:ext cx="11113" cy="111125"/>
            </a:xfrm>
            <a:custGeom>
              <a:avLst/>
              <a:gdLst>
                <a:gd name="T0" fmla="*/ 0 w 7"/>
                <a:gd name="T1" fmla="*/ 5 h 70"/>
                <a:gd name="T2" fmla="*/ 0 w 7"/>
                <a:gd name="T3" fmla="*/ 70 h 70"/>
                <a:gd name="T4" fmla="*/ 7 w 7"/>
                <a:gd name="T5" fmla="*/ 66 h 70"/>
                <a:gd name="T6" fmla="*/ 7 w 7"/>
                <a:gd name="T7" fmla="*/ 0 h 70"/>
                <a:gd name="T8" fmla="*/ 0 w 7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5"/>
                  </a:moveTo>
                  <a:lnTo>
                    <a:pt x="0" y="70"/>
                  </a:lnTo>
                  <a:lnTo>
                    <a:pt x="7" y="66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3" name="Freeform 860"/>
            <p:cNvSpPr/>
            <p:nvPr/>
          </p:nvSpPr>
          <p:spPr bwMode="auto">
            <a:xfrm>
              <a:off x="4403726" y="4119563"/>
              <a:ext cx="22225" cy="12700"/>
            </a:xfrm>
            <a:custGeom>
              <a:avLst/>
              <a:gdLst>
                <a:gd name="T0" fmla="*/ 0 w 14"/>
                <a:gd name="T1" fmla="*/ 3 h 8"/>
                <a:gd name="T2" fmla="*/ 7 w 14"/>
                <a:gd name="T3" fmla="*/ 8 h 8"/>
                <a:gd name="T4" fmla="*/ 14 w 14"/>
                <a:gd name="T5" fmla="*/ 3 h 8"/>
                <a:gd name="T6" fmla="*/ 7 w 14"/>
                <a:gd name="T7" fmla="*/ 0 h 8"/>
                <a:gd name="T8" fmla="*/ 0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lnTo>
                    <a:pt x="7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61"/>
            <p:cNvSpPr/>
            <p:nvPr/>
          </p:nvSpPr>
          <p:spPr bwMode="auto">
            <a:xfrm>
              <a:off x="4438651" y="4105276"/>
              <a:ext cx="9525" cy="111125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65 h 70"/>
                <a:gd name="T4" fmla="*/ 6 w 6"/>
                <a:gd name="T5" fmla="*/ 70 h 70"/>
                <a:gd name="T6" fmla="*/ 6 w 6"/>
                <a:gd name="T7" fmla="*/ 4 h 70"/>
                <a:gd name="T8" fmla="*/ 0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65"/>
                  </a:lnTo>
                  <a:lnTo>
                    <a:pt x="6" y="7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5" name="Freeform 862"/>
            <p:cNvSpPr/>
            <p:nvPr/>
          </p:nvSpPr>
          <p:spPr bwMode="auto">
            <a:xfrm>
              <a:off x="4448176" y="4105276"/>
              <a:ext cx="11113" cy="111125"/>
            </a:xfrm>
            <a:custGeom>
              <a:avLst/>
              <a:gdLst>
                <a:gd name="T0" fmla="*/ 0 w 7"/>
                <a:gd name="T1" fmla="*/ 4 h 70"/>
                <a:gd name="T2" fmla="*/ 0 w 7"/>
                <a:gd name="T3" fmla="*/ 70 h 70"/>
                <a:gd name="T4" fmla="*/ 7 w 7"/>
                <a:gd name="T5" fmla="*/ 65 h 70"/>
                <a:gd name="T6" fmla="*/ 7 w 7"/>
                <a:gd name="T7" fmla="*/ 0 h 70"/>
                <a:gd name="T8" fmla="*/ 0 w 7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4"/>
                  </a:moveTo>
                  <a:lnTo>
                    <a:pt x="0" y="70"/>
                  </a:lnTo>
                  <a:lnTo>
                    <a:pt x="7" y="6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6" name="Freeform 863"/>
            <p:cNvSpPr/>
            <p:nvPr/>
          </p:nvSpPr>
          <p:spPr bwMode="auto">
            <a:xfrm>
              <a:off x="4438651" y="4098926"/>
              <a:ext cx="20638" cy="12700"/>
            </a:xfrm>
            <a:custGeom>
              <a:avLst/>
              <a:gdLst>
                <a:gd name="T0" fmla="*/ 0 w 13"/>
                <a:gd name="T1" fmla="*/ 4 h 8"/>
                <a:gd name="T2" fmla="*/ 6 w 13"/>
                <a:gd name="T3" fmla="*/ 8 h 8"/>
                <a:gd name="T4" fmla="*/ 13 w 13"/>
                <a:gd name="T5" fmla="*/ 4 h 8"/>
                <a:gd name="T6" fmla="*/ 6 w 13"/>
                <a:gd name="T7" fmla="*/ 0 h 8"/>
                <a:gd name="T8" fmla="*/ 0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0" y="4"/>
                  </a:moveTo>
                  <a:lnTo>
                    <a:pt x="6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864"/>
            <p:cNvSpPr/>
            <p:nvPr/>
          </p:nvSpPr>
          <p:spPr bwMode="auto">
            <a:xfrm>
              <a:off x="4408489" y="410368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0 h 40"/>
                <a:gd name="T4" fmla="*/ 0 w 34"/>
                <a:gd name="T5" fmla="*/ 40 h 40"/>
                <a:gd name="T6" fmla="*/ 0 w 34"/>
                <a:gd name="T7" fmla="*/ 19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0"/>
                  </a:lnTo>
                  <a:lnTo>
                    <a:pt x="0" y="40"/>
                  </a:lnTo>
                  <a:lnTo>
                    <a:pt x="0" y="19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8" name="Freeform 865"/>
            <p:cNvSpPr/>
            <p:nvPr/>
          </p:nvSpPr>
          <p:spPr bwMode="auto">
            <a:xfrm>
              <a:off x="4330701" y="4089401"/>
              <a:ext cx="77788" cy="77788"/>
            </a:xfrm>
            <a:custGeom>
              <a:avLst/>
              <a:gdLst>
                <a:gd name="T0" fmla="*/ 49 w 49"/>
                <a:gd name="T1" fmla="*/ 28 h 49"/>
                <a:gd name="T2" fmla="*/ 49 w 49"/>
                <a:gd name="T3" fmla="*/ 49 h 49"/>
                <a:gd name="T4" fmla="*/ 0 w 49"/>
                <a:gd name="T5" fmla="*/ 21 h 49"/>
                <a:gd name="T6" fmla="*/ 0 w 49"/>
                <a:gd name="T7" fmla="*/ 0 h 49"/>
                <a:gd name="T8" fmla="*/ 49 w 49"/>
                <a:gd name="T9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8"/>
                  </a:moveTo>
                  <a:lnTo>
                    <a:pt x="49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49" y="2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9" name="Freeform 866"/>
            <p:cNvSpPr/>
            <p:nvPr/>
          </p:nvSpPr>
          <p:spPr bwMode="auto">
            <a:xfrm>
              <a:off x="4330701" y="4057651"/>
              <a:ext cx="131763" cy="76200"/>
            </a:xfrm>
            <a:custGeom>
              <a:avLst/>
              <a:gdLst>
                <a:gd name="T0" fmla="*/ 83 w 83"/>
                <a:gd name="T1" fmla="*/ 29 h 48"/>
                <a:gd name="T2" fmla="*/ 49 w 83"/>
                <a:gd name="T3" fmla="*/ 48 h 48"/>
                <a:gd name="T4" fmla="*/ 0 w 83"/>
                <a:gd name="T5" fmla="*/ 20 h 48"/>
                <a:gd name="T6" fmla="*/ 34 w 83"/>
                <a:gd name="T7" fmla="*/ 0 h 48"/>
                <a:gd name="T8" fmla="*/ 83 w 8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83" y="29"/>
                  </a:moveTo>
                  <a:lnTo>
                    <a:pt x="49" y="48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83" y="2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867"/>
            <p:cNvSpPr/>
            <p:nvPr/>
          </p:nvSpPr>
          <p:spPr bwMode="auto">
            <a:xfrm>
              <a:off x="5538789" y="3271838"/>
              <a:ext cx="307975" cy="250825"/>
            </a:xfrm>
            <a:custGeom>
              <a:avLst/>
              <a:gdLst>
                <a:gd name="T0" fmla="*/ 194 w 194"/>
                <a:gd name="T1" fmla="*/ 0 h 158"/>
                <a:gd name="T2" fmla="*/ 194 w 194"/>
                <a:gd name="T3" fmla="*/ 45 h 158"/>
                <a:gd name="T4" fmla="*/ 0 w 194"/>
                <a:gd name="T5" fmla="*/ 158 h 158"/>
                <a:gd name="T6" fmla="*/ 0 w 194"/>
                <a:gd name="T7" fmla="*/ 113 h 158"/>
                <a:gd name="T8" fmla="*/ 194 w 19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8">
                  <a:moveTo>
                    <a:pt x="194" y="0"/>
                  </a:moveTo>
                  <a:lnTo>
                    <a:pt x="194" y="45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1" name="Freeform 868"/>
            <p:cNvSpPr/>
            <p:nvPr/>
          </p:nvSpPr>
          <p:spPr bwMode="auto">
            <a:xfrm>
              <a:off x="5321301" y="3325813"/>
              <a:ext cx="217488" cy="196850"/>
            </a:xfrm>
            <a:custGeom>
              <a:avLst/>
              <a:gdLst>
                <a:gd name="T0" fmla="*/ 137 w 137"/>
                <a:gd name="T1" fmla="*/ 79 h 124"/>
                <a:gd name="T2" fmla="*/ 137 w 137"/>
                <a:gd name="T3" fmla="*/ 124 h 124"/>
                <a:gd name="T4" fmla="*/ 0 w 137"/>
                <a:gd name="T5" fmla="*/ 45 h 124"/>
                <a:gd name="T6" fmla="*/ 1 w 137"/>
                <a:gd name="T7" fmla="*/ 0 h 124"/>
                <a:gd name="T8" fmla="*/ 137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137" y="79"/>
                  </a:moveTo>
                  <a:lnTo>
                    <a:pt x="137" y="124"/>
                  </a:lnTo>
                  <a:lnTo>
                    <a:pt x="0" y="45"/>
                  </a:lnTo>
                  <a:lnTo>
                    <a:pt x="1" y="0"/>
                  </a:lnTo>
                  <a:lnTo>
                    <a:pt x="137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2" name="Freeform 869"/>
            <p:cNvSpPr/>
            <p:nvPr/>
          </p:nvSpPr>
          <p:spPr bwMode="auto">
            <a:xfrm>
              <a:off x="5322889" y="3146426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870"/>
            <p:cNvSpPr/>
            <p:nvPr/>
          </p:nvSpPr>
          <p:spPr bwMode="auto">
            <a:xfrm>
              <a:off x="5549901" y="2565401"/>
              <a:ext cx="230188" cy="854075"/>
            </a:xfrm>
            <a:custGeom>
              <a:avLst/>
              <a:gdLst>
                <a:gd name="T0" fmla="*/ 145 w 145"/>
                <a:gd name="T1" fmla="*/ 0 h 538"/>
                <a:gd name="T2" fmla="*/ 145 w 145"/>
                <a:gd name="T3" fmla="*/ 454 h 538"/>
                <a:gd name="T4" fmla="*/ 0 w 145"/>
                <a:gd name="T5" fmla="*/ 538 h 538"/>
                <a:gd name="T6" fmla="*/ 0 w 145"/>
                <a:gd name="T7" fmla="*/ 85 h 538"/>
                <a:gd name="T8" fmla="*/ 145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145" y="0"/>
                  </a:moveTo>
                  <a:lnTo>
                    <a:pt x="145" y="454"/>
                  </a:lnTo>
                  <a:lnTo>
                    <a:pt x="0" y="538"/>
                  </a:lnTo>
                  <a:lnTo>
                    <a:pt x="0" y="85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4" name="Freeform 871"/>
            <p:cNvSpPr/>
            <p:nvPr/>
          </p:nvSpPr>
          <p:spPr bwMode="auto">
            <a:xfrm>
              <a:off x="5387976" y="2608263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2 w 102"/>
                <a:gd name="T3" fmla="*/ 511 h 511"/>
                <a:gd name="T4" fmla="*/ 0 w 102"/>
                <a:gd name="T5" fmla="*/ 453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2" y="511"/>
                  </a:lnTo>
                  <a:lnTo>
                    <a:pt x="0" y="453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5" name="Freeform 872"/>
            <p:cNvSpPr/>
            <p:nvPr/>
          </p:nvSpPr>
          <p:spPr bwMode="auto">
            <a:xfrm>
              <a:off x="5387976" y="2473326"/>
              <a:ext cx="392113" cy="227013"/>
            </a:xfrm>
            <a:custGeom>
              <a:avLst/>
              <a:gdLst>
                <a:gd name="T0" fmla="*/ 247 w 247"/>
                <a:gd name="T1" fmla="*/ 58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8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5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873"/>
            <p:cNvSpPr/>
            <p:nvPr/>
          </p:nvSpPr>
          <p:spPr bwMode="auto">
            <a:xfrm>
              <a:off x="5549901" y="2520951"/>
              <a:ext cx="230188" cy="185738"/>
            </a:xfrm>
            <a:custGeom>
              <a:avLst/>
              <a:gdLst>
                <a:gd name="T0" fmla="*/ 145 w 145"/>
                <a:gd name="T1" fmla="*/ 0 h 117"/>
                <a:gd name="T2" fmla="*/ 145 w 145"/>
                <a:gd name="T3" fmla="*/ 33 h 117"/>
                <a:gd name="T4" fmla="*/ 0 w 145"/>
                <a:gd name="T5" fmla="*/ 117 h 117"/>
                <a:gd name="T6" fmla="*/ 0 w 145"/>
                <a:gd name="T7" fmla="*/ 83 h 117"/>
                <a:gd name="T8" fmla="*/ 145 w 14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7">
                  <a:moveTo>
                    <a:pt x="145" y="0"/>
                  </a:moveTo>
                  <a:lnTo>
                    <a:pt x="145" y="33"/>
                  </a:lnTo>
                  <a:lnTo>
                    <a:pt x="0" y="117"/>
                  </a:lnTo>
                  <a:lnTo>
                    <a:pt x="0" y="83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7" name="Freeform 874"/>
            <p:cNvSpPr/>
            <p:nvPr/>
          </p:nvSpPr>
          <p:spPr bwMode="auto">
            <a:xfrm>
              <a:off x="5387976" y="2560638"/>
              <a:ext cx="161925" cy="146050"/>
            </a:xfrm>
            <a:custGeom>
              <a:avLst/>
              <a:gdLst>
                <a:gd name="T0" fmla="*/ 102 w 102"/>
                <a:gd name="T1" fmla="*/ 58 h 92"/>
                <a:gd name="T2" fmla="*/ 102 w 102"/>
                <a:gd name="T3" fmla="*/ 92 h 92"/>
                <a:gd name="T4" fmla="*/ 0 w 102"/>
                <a:gd name="T5" fmla="*/ 34 h 92"/>
                <a:gd name="T6" fmla="*/ 0 w 102"/>
                <a:gd name="T7" fmla="*/ 0 h 92"/>
                <a:gd name="T8" fmla="*/ 102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102" y="58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8" name="Freeform 875"/>
            <p:cNvSpPr/>
            <p:nvPr/>
          </p:nvSpPr>
          <p:spPr bwMode="auto">
            <a:xfrm>
              <a:off x="5387976" y="2425701"/>
              <a:ext cx="392113" cy="227013"/>
            </a:xfrm>
            <a:custGeom>
              <a:avLst/>
              <a:gdLst>
                <a:gd name="T0" fmla="*/ 247 w 247"/>
                <a:gd name="T1" fmla="*/ 60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6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60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876"/>
            <p:cNvSpPr/>
            <p:nvPr/>
          </p:nvSpPr>
          <p:spPr bwMode="auto">
            <a:xfrm>
              <a:off x="5403851" y="4148138"/>
              <a:ext cx="152400" cy="628650"/>
            </a:xfrm>
            <a:custGeom>
              <a:avLst/>
              <a:gdLst>
                <a:gd name="T0" fmla="*/ 1 w 96"/>
                <a:gd name="T1" fmla="*/ 0 h 396"/>
                <a:gd name="T2" fmla="*/ 0 w 96"/>
                <a:gd name="T3" fmla="*/ 341 h 396"/>
                <a:gd name="T4" fmla="*/ 95 w 96"/>
                <a:gd name="T5" fmla="*/ 396 h 396"/>
                <a:gd name="T6" fmla="*/ 96 w 96"/>
                <a:gd name="T7" fmla="*/ 55 h 396"/>
                <a:gd name="T8" fmla="*/ 1 w 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0"/>
                  </a:moveTo>
                  <a:lnTo>
                    <a:pt x="0" y="341"/>
                  </a:lnTo>
                  <a:lnTo>
                    <a:pt x="95" y="396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0" name="Freeform 877"/>
            <p:cNvSpPr/>
            <p:nvPr/>
          </p:nvSpPr>
          <p:spPr bwMode="auto">
            <a:xfrm>
              <a:off x="5554664" y="4148138"/>
              <a:ext cx="152400" cy="628650"/>
            </a:xfrm>
            <a:custGeom>
              <a:avLst/>
              <a:gdLst>
                <a:gd name="T0" fmla="*/ 1 w 96"/>
                <a:gd name="T1" fmla="*/ 55 h 396"/>
                <a:gd name="T2" fmla="*/ 0 w 96"/>
                <a:gd name="T3" fmla="*/ 396 h 396"/>
                <a:gd name="T4" fmla="*/ 95 w 96"/>
                <a:gd name="T5" fmla="*/ 341 h 396"/>
                <a:gd name="T6" fmla="*/ 96 w 96"/>
                <a:gd name="T7" fmla="*/ 0 h 396"/>
                <a:gd name="T8" fmla="*/ 1 w 96"/>
                <a:gd name="T9" fmla="*/ 5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55"/>
                  </a:moveTo>
                  <a:lnTo>
                    <a:pt x="0" y="396"/>
                  </a:lnTo>
                  <a:lnTo>
                    <a:pt x="95" y="341"/>
                  </a:lnTo>
                  <a:lnTo>
                    <a:pt x="96" y="0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878"/>
            <p:cNvSpPr/>
            <p:nvPr/>
          </p:nvSpPr>
          <p:spPr bwMode="auto">
            <a:xfrm>
              <a:off x="5405439" y="4062413"/>
              <a:ext cx="301625" cy="173038"/>
            </a:xfrm>
            <a:custGeom>
              <a:avLst/>
              <a:gdLst>
                <a:gd name="T0" fmla="*/ 0 w 190"/>
                <a:gd name="T1" fmla="*/ 54 h 109"/>
                <a:gd name="T2" fmla="*/ 95 w 190"/>
                <a:gd name="T3" fmla="*/ 109 h 109"/>
                <a:gd name="T4" fmla="*/ 190 w 190"/>
                <a:gd name="T5" fmla="*/ 54 h 109"/>
                <a:gd name="T6" fmla="*/ 95 w 190"/>
                <a:gd name="T7" fmla="*/ 0 h 109"/>
                <a:gd name="T8" fmla="*/ 0 w 190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0" y="54"/>
                  </a:moveTo>
                  <a:lnTo>
                    <a:pt x="95" y="109"/>
                  </a:lnTo>
                  <a:lnTo>
                    <a:pt x="190" y="54"/>
                  </a:lnTo>
                  <a:lnTo>
                    <a:pt x="95" y="0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2" name="Freeform 879"/>
            <p:cNvSpPr/>
            <p:nvPr/>
          </p:nvSpPr>
          <p:spPr bwMode="auto">
            <a:xfrm>
              <a:off x="5486401" y="4119563"/>
              <a:ext cx="69850" cy="77788"/>
            </a:xfrm>
            <a:custGeom>
              <a:avLst/>
              <a:gdLst>
                <a:gd name="T0" fmla="*/ 0 w 44"/>
                <a:gd name="T1" fmla="*/ 0 h 49"/>
                <a:gd name="T2" fmla="*/ 0 w 44"/>
                <a:gd name="T3" fmla="*/ 24 h 49"/>
                <a:gd name="T4" fmla="*/ 44 w 44"/>
                <a:gd name="T5" fmla="*/ 49 h 49"/>
                <a:gd name="T6" fmla="*/ 44 w 44"/>
                <a:gd name="T7" fmla="*/ 25 h 49"/>
                <a:gd name="T8" fmla="*/ 0 w 4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0" y="0"/>
                  </a:moveTo>
                  <a:lnTo>
                    <a:pt x="0" y="24"/>
                  </a:lnTo>
                  <a:lnTo>
                    <a:pt x="44" y="49"/>
                  </a:lnTo>
                  <a:lnTo>
                    <a:pt x="4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880"/>
            <p:cNvSpPr/>
            <p:nvPr/>
          </p:nvSpPr>
          <p:spPr bwMode="auto">
            <a:xfrm>
              <a:off x="5556251" y="4119563"/>
              <a:ext cx="71438" cy="77788"/>
            </a:xfrm>
            <a:custGeom>
              <a:avLst/>
              <a:gdLst>
                <a:gd name="T0" fmla="*/ 0 w 45"/>
                <a:gd name="T1" fmla="*/ 25 h 49"/>
                <a:gd name="T2" fmla="*/ 0 w 45"/>
                <a:gd name="T3" fmla="*/ 49 h 49"/>
                <a:gd name="T4" fmla="*/ 45 w 45"/>
                <a:gd name="T5" fmla="*/ 24 h 49"/>
                <a:gd name="T6" fmla="*/ 45 w 45"/>
                <a:gd name="T7" fmla="*/ 0 h 49"/>
                <a:gd name="T8" fmla="*/ 0 w 45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5"/>
                  </a:moveTo>
                  <a:lnTo>
                    <a:pt x="0" y="49"/>
                  </a:lnTo>
                  <a:lnTo>
                    <a:pt x="45" y="24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881"/>
            <p:cNvSpPr/>
            <p:nvPr/>
          </p:nvSpPr>
          <p:spPr bwMode="auto">
            <a:xfrm>
              <a:off x="5486401" y="4078288"/>
              <a:ext cx="141288" cy="80963"/>
            </a:xfrm>
            <a:custGeom>
              <a:avLst/>
              <a:gdLst>
                <a:gd name="T0" fmla="*/ 0 w 89"/>
                <a:gd name="T1" fmla="*/ 26 h 51"/>
                <a:gd name="T2" fmla="*/ 44 w 89"/>
                <a:gd name="T3" fmla="*/ 51 h 51"/>
                <a:gd name="T4" fmla="*/ 89 w 89"/>
                <a:gd name="T5" fmla="*/ 26 h 51"/>
                <a:gd name="T6" fmla="*/ 44 w 89"/>
                <a:gd name="T7" fmla="*/ 0 h 51"/>
                <a:gd name="T8" fmla="*/ 0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0" y="26"/>
                  </a:moveTo>
                  <a:lnTo>
                    <a:pt x="44" y="51"/>
                  </a:lnTo>
                  <a:lnTo>
                    <a:pt x="89" y="26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882"/>
            <p:cNvSpPr/>
            <p:nvPr/>
          </p:nvSpPr>
          <p:spPr bwMode="auto">
            <a:xfrm>
              <a:off x="5619751" y="4222751"/>
              <a:ext cx="80963" cy="547688"/>
            </a:xfrm>
            <a:custGeom>
              <a:avLst/>
              <a:gdLst>
                <a:gd name="T0" fmla="*/ 51 w 51"/>
                <a:gd name="T1" fmla="*/ 0 h 345"/>
                <a:gd name="T2" fmla="*/ 48 w 51"/>
                <a:gd name="T3" fmla="*/ 318 h 345"/>
                <a:gd name="T4" fmla="*/ 0 w 51"/>
                <a:gd name="T5" fmla="*/ 345 h 345"/>
                <a:gd name="T6" fmla="*/ 1 w 51"/>
                <a:gd name="T7" fmla="*/ 28 h 345"/>
                <a:gd name="T8" fmla="*/ 51 w 5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5">
                  <a:moveTo>
                    <a:pt x="51" y="0"/>
                  </a:moveTo>
                  <a:lnTo>
                    <a:pt x="48" y="318"/>
                  </a:lnTo>
                  <a:lnTo>
                    <a:pt x="0" y="345"/>
                  </a:lnTo>
                  <a:lnTo>
                    <a:pt x="1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883"/>
            <p:cNvSpPr/>
            <p:nvPr/>
          </p:nvSpPr>
          <p:spPr bwMode="auto">
            <a:xfrm>
              <a:off x="5591176" y="4249738"/>
              <a:ext cx="30163" cy="520700"/>
            </a:xfrm>
            <a:custGeom>
              <a:avLst/>
              <a:gdLst>
                <a:gd name="T0" fmla="*/ 19 w 19"/>
                <a:gd name="T1" fmla="*/ 11 h 328"/>
                <a:gd name="T2" fmla="*/ 18 w 19"/>
                <a:gd name="T3" fmla="*/ 328 h 328"/>
                <a:gd name="T4" fmla="*/ 0 w 19"/>
                <a:gd name="T5" fmla="*/ 318 h 328"/>
                <a:gd name="T6" fmla="*/ 1 w 19"/>
                <a:gd name="T7" fmla="*/ 0 h 328"/>
                <a:gd name="T8" fmla="*/ 19 w 19"/>
                <a:gd name="T9" fmla="*/ 1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8">
                  <a:moveTo>
                    <a:pt x="19" y="11"/>
                  </a:moveTo>
                  <a:lnTo>
                    <a:pt x="18" y="328"/>
                  </a:lnTo>
                  <a:lnTo>
                    <a:pt x="0" y="318"/>
                  </a:lnTo>
                  <a:lnTo>
                    <a:pt x="1" y="0"/>
                  </a:lnTo>
                  <a:lnTo>
                    <a:pt x="19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7" name="Freeform 884"/>
            <p:cNvSpPr/>
            <p:nvPr/>
          </p:nvSpPr>
          <p:spPr bwMode="auto">
            <a:xfrm>
              <a:off x="5592764" y="4206876"/>
              <a:ext cx="107950" cy="60325"/>
            </a:xfrm>
            <a:custGeom>
              <a:avLst/>
              <a:gdLst>
                <a:gd name="T0" fmla="*/ 68 w 68"/>
                <a:gd name="T1" fmla="*/ 10 h 38"/>
                <a:gd name="T2" fmla="*/ 18 w 68"/>
                <a:gd name="T3" fmla="*/ 38 h 38"/>
                <a:gd name="T4" fmla="*/ 0 w 68"/>
                <a:gd name="T5" fmla="*/ 27 h 38"/>
                <a:gd name="T6" fmla="*/ 49 w 68"/>
                <a:gd name="T7" fmla="*/ 0 h 38"/>
                <a:gd name="T8" fmla="*/ 68 w 68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8">
                  <a:moveTo>
                    <a:pt x="68" y="10"/>
                  </a:moveTo>
                  <a:lnTo>
                    <a:pt x="18" y="38"/>
                  </a:lnTo>
                  <a:lnTo>
                    <a:pt x="0" y="27"/>
                  </a:lnTo>
                  <a:lnTo>
                    <a:pt x="49" y="0"/>
                  </a:lnTo>
                  <a:lnTo>
                    <a:pt x="68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885"/>
            <p:cNvSpPr/>
            <p:nvPr/>
          </p:nvSpPr>
          <p:spPr bwMode="auto">
            <a:xfrm>
              <a:off x="5529264" y="4027488"/>
              <a:ext cx="26988" cy="107950"/>
            </a:xfrm>
            <a:custGeom>
              <a:avLst/>
              <a:gdLst>
                <a:gd name="T0" fmla="*/ 0 w 17"/>
                <a:gd name="T1" fmla="*/ 0 h 68"/>
                <a:gd name="T2" fmla="*/ 0 w 17"/>
                <a:gd name="T3" fmla="*/ 58 h 68"/>
                <a:gd name="T4" fmla="*/ 17 w 17"/>
                <a:gd name="T5" fmla="*/ 68 h 68"/>
                <a:gd name="T6" fmla="*/ 17 w 17"/>
                <a:gd name="T7" fmla="*/ 10 h 68"/>
                <a:gd name="T8" fmla="*/ 0 w 1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0"/>
                  </a:moveTo>
                  <a:lnTo>
                    <a:pt x="0" y="58"/>
                  </a:lnTo>
                  <a:lnTo>
                    <a:pt x="17" y="68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886"/>
            <p:cNvSpPr/>
            <p:nvPr/>
          </p:nvSpPr>
          <p:spPr bwMode="auto">
            <a:xfrm>
              <a:off x="5556251" y="4027488"/>
              <a:ext cx="26988" cy="107950"/>
            </a:xfrm>
            <a:custGeom>
              <a:avLst/>
              <a:gdLst>
                <a:gd name="T0" fmla="*/ 0 w 17"/>
                <a:gd name="T1" fmla="*/ 10 h 68"/>
                <a:gd name="T2" fmla="*/ 0 w 17"/>
                <a:gd name="T3" fmla="*/ 68 h 68"/>
                <a:gd name="T4" fmla="*/ 17 w 17"/>
                <a:gd name="T5" fmla="*/ 58 h 68"/>
                <a:gd name="T6" fmla="*/ 17 w 17"/>
                <a:gd name="T7" fmla="*/ 0 h 68"/>
                <a:gd name="T8" fmla="*/ 0 w 17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10"/>
                  </a:moveTo>
                  <a:lnTo>
                    <a:pt x="0" y="68"/>
                  </a:lnTo>
                  <a:lnTo>
                    <a:pt x="17" y="58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887"/>
            <p:cNvSpPr/>
            <p:nvPr/>
          </p:nvSpPr>
          <p:spPr bwMode="auto">
            <a:xfrm>
              <a:off x="5529264" y="4011613"/>
              <a:ext cx="53975" cy="31750"/>
            </a:xfrm>
            <a:custGeom>
              <a:avLst/>
              <a:gdLst>
                <a:gd name="T0" fmla="*/ 0 w 34"/>
                <a:gd name="T1" fmla="*/ 10 h 20"/>
                <a:gd name="T2" fmla="*/ 17 w 34"/>
                <a:gd name="T3" fmla="*/ 20 h 20"/>
                <a:gd name="T4" fmla="*/ 34 w 34"/>
                <a:gd name="T5" fmla="*/ 10 h 20"/>
                <a:gd name="T6" fmla="*/ 17 w 34"/>
                <a:gd name="T7" fmla="*/ 0 h 20"/>
                <a:gd name="T8" fmla="*/ 0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10"/>
                  </a:moveTo>
                  <a:lnTo>
                    <a:pt x="17" y="20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888"/>
            <p:cNvSpPr/>
            <p:nvPr/>
          </p:nvSpPr>
          <p:spPr bwMode="auto">
            <a:xfrm>
              <a:off x="5516564" y="4011613"/>
              <a:ext cx="39688" cy="44450"/>
            </a:xfrm>
            <a:custGeom>
              <a:avLst/>
              <a:gdLst>
                <a:gd name="T0" fmla="*/ 0 w 25"/>
                <a:gd name="T1" fmla="*/ 0 h 28"/>
                <a:gd name="T2" fmla="*/ 0 w 25"/>
                <a:gd name="T3" fmla="*/ 13 h 28"/>
                <a:gd name="T4" fmla="*/ 25 w 25"/>
                <a:gd name="T5" fmla="*/ 28 h 28"/>
                <a:gd name="T6" fmla="*/ 25 w 25"/>
                <a:gd name="T7" fmla="*/ 14 h 28"/>
                <a:gd name="T8" fmla="*/ 0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0" y="13"/>
                  </a:lnTo>
                  <a:lnTo>
                    <a:pt x="25" y="28"/>
                  </a:lnTo>
                  <a:lnTo>
                    <a:pt x="2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889"/>
            <p:cNvSpPr/>
            <p:nvPr/>
          </p:nvSpPr>
          <p:spPr bwMode="auto">
            <a:xfrm>
              <a:off x="5556251" y="4011613"/>
              <a:ext cx="42863" cy="44450"/>
            </a:xfrm>
            <a:custGeom>
              <a:avLst/>
              <a:gdLst>
                <a:gd name="T0" fmla="*/ 0 w 27"/>
                <a:gd name="T1" fmla="*/ 14 h 28"/>
                <a:gd name="T2" fmla="*/ 0 w 27"/>
                <a:gd name="T3" fmla="*/ 28 h 28"/>
                <a:gd name="T4" fmla="*/ 27 w 27"/>
                <a:gd name="T5" fmla="*/ 13 h 28"/>
                <a:gd name="T6" fmla="*/ 27 w 27"/>
                <a:gd name="T7" fmla="*/ 0 h 28"/>
                <a:gd name="T8" fmla="*/ 0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14"/>
                  </a:moveTo>
                  <a:lnTo>
                    <a:pt x="0" y="28"/>
                  </a:lnTo>
                  <a:lnTo>
                    <a:pt x="27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890"/>
            <p:cNvSpPr/>
            <p:nvPr/>
          </p:nvSpPr>
          <p:spPr bwMode="auto">
            <a:xfrm>
              <a:off x="5516564" y="3987801"/>
              <a:ext cx="82550" cy="46038"/>
            </a:xfrm>
            <a:custGeom>
              <a:avLst/>
              <a:gdLst>
                <a:gd name="T0" fmla="*/ 0 w 52"/>
                <a:gd name="T1" fmla="*/ 15 h 29"/>
                <a:gd name="T2" fmla="*/ 25 w 52"/>
                <a:gd name="T3" fmla="*/ 29 h 29"/>
                <a:gd name="T4" fmla="*/ 52 w 52"/>
                <a:gd name="T5" fmla="*/ 15 h 29"/>
                <a:gd name="T6" fmla="*/ 25 w 52"/>
                <a:gd name="T7" fmla="*/ 0 h 29"/>
                <a:gd name="T8" fmla="*/ 0 w 5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891"/>
            <p:cNvSpPr/>
            <p:nvPr/>
          </p:nvSpPr>
          <p:spPr bwMode="auto">
            <a:xfrm>
              <a:off x="5540376" y="3900488"/>
              <a:ext cx="15875" cy="120650"/>
            </a:xfrm>
            <a:custGeom>
              <a:avLst/>
              <a:gdLst>
                <a:gd name="T0" fmla="*/ 0 w 10"/>
                <a:gd name="T1" fmla="*/ 0 h 76"/>
                <a:gd name="T2" fmla="*/ 0 w 10"/>
                <a:gd name="T3" fmla="*/ 70 h 76"/>
                <a:gd name="T4" fmla="*/ 10 w 10"/>
                <a:gd name="T5" fmla="*/ 76 h 76"/>
                <a:gd name="T6" fmla="*/ 10 w 10"/>
                <a:gd name="T7" fmla="*/ 6 h 76"/>
                <a:gd name="T8" fmla="*/ 0 w 1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0" y="0"/>
                  </a:moveTo>
                  <a:lnTo>
                    <a:pt x="0" y="70"/>
                  </a:lnTo>
                  <a:lnTo>
                    <a:pt x="10" y="7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892"/>
            <p:cNvSpPr/>
            <p:nvPr/>
          </p:nvSpPr>
          <p:spPr bwMode="auto">
            <a:xfrm>
              <a:off x="5556251" y="3900488"/>
              <a:ext cx="19050" cy="120650"/>
            </a:xfrm>
            <a:custGeom>
              <a:avLst/>
              <a:gdLst>
                <a:gd name="T0" fmla="*/ 0 w 12"/>
                <a:gd name="T1" fmla="*/ 6 h 76"/>
                <a:gd name="T2" fmla="*/ 0 w 12"/>
                <a:gd name="T3" fmla="*/ 76 h 76"/>
                <a:gd name="T4" fmla="*/ 12 w 12"/>
                <a:gd name="T5" fmla="*/ 70 h 76"/>
                <a:gd name="T6" fmla="*/ 12 w 12"/>
                <a:gd name="T7" fmla="*/ 0 h 76"/>
                <a:gd name="T8" fmla="*/ 0 w 12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6">
                  <a:moveTo>
                    <a:pt x="0" y="6"/>
                  </a:moveTo>
                  <a:lnTo>
                    <a:pt x="0" y="76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93"/>
            <p:cNvSpPr/>
            <p:nvPr/>
          </p:nvSpPr>
          <p:spPr bwMode="auto">
            <a:xfrm>
              <a:off x="5540376" y="3889376"/>
              <a:ext cx="34925" cy="20638"/>
            </a:xfrm>
            <a:custGeom>
              <a:avLst/>
              <a:gdLst>
                <a:gd name="T0" fmla="*/ 0 w 22"/>
                <a:gd name="T1" fmla="*/ 7 h 13"/>
                <a:gd name="T2" fmla="*/ 10 w 22"/>
                <a:gd name="T3" fmla="*/ 13 h 13"/>
                <a:gd name="T4" fmla="*/ 22 w 22"/>
                <a:gd name="T5" fmla="*/ 7 h 13"/>
                <a:gd name="T6" fmla="*/ 10 w 22"/>
                <a:gd name="T7" fmla="*/ 0 h 13"/>
                <a:gd name="T8" fmla="*/ 0 w 2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0" y="7"/>
                  </a:moveTo>
                  <a:lnTo>
                    <a:pt x="10" y="13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94"/>
            <p:cNvSpPr/>
            <p:nvPr/>
          </p:nvSpPr>
          <p:spPr bwMode="auto">
            <a:xfrm>
              <a:off x="5702301" y="3425826"/>
              <a:ext cx="236538" cy="192088"/>
            </a:xfrm>
            <a:custGeom>
              <a:avLst/>
              <a:gdLst>
                <a:gd name="T0" fmla="*/ 149 w 149"/>
                <a:gd name="T1" fmla="*/ 0 h 121"/>
                <a:gd name="T2" fmla="*/ 149 w 149"/>
                <a:gd name="T3" fmla="*/ 34 h 121"/>
                <a:gd name="T4" fmla="*/ 0 w 149"/>
                <a:gd name="T5" fmla="*/ 121 h 121"/>
                <a:gd name="T6" fmla="*/ 1 w 149"/>
                <a:gd name="T7" fmla="*/ 86 h 121"/>
                <a:gd name="T8" fmla="*/ 149 w 14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149" y="0"/>
                  </a:moveTo>
                  <a:lnTo>
                    <a:pt x="149" y="34"/>
                  </a:lnTo>
                  <a:lnTo>
                    <a:pt x="0" y="121"/>
                  </a:lnTo>
                  <a:lnTo>
                    <a:pt x="1" y="86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8" name="Freeform 895"/>
            <p:cNvSpPr/>
            <p:nvPr/>
          </p:nvSpPr>
          <p:spPr bwMode="auto">
            <a:xfrm>
              <a:off x="5537201" y="3467101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4 w 105"/>
                <a:gd name="T3" fmla="*/ 95 h 95"/>
                <a:gd name="T4" fmla="*/ 0 w 105"/>
                <a:gd name="T5" fmla="*/ 35 h 95"/>
                <a:gd name="T6" fmla="*/ 0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4" y="9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9" name="Freeform 896"/>
            <p:cNvSpPr/>
            <p:nvPr/>
          </p:nvSpPr>
          <p:spPr bwMode="auto">
            <a:xfrm>
              <a:off x="5537201" y="3328988"/>
              <a:ext cx="401638" cy="233363"/>
            </a:xfrm>
            <a:custGeom>
              <a:avLst/>
              <a:gdLst>
                <a:gd name="T0" fmla="*/ 253 w 253"/>
                <a:gd name="T1" fmla="*/ 61 h 147"/>
                <a:gd name="T2" fmla="*/ 105 w 253"/>
                <a:gd name="T3" fmla="*/ 147 h 147"/>
                <a:gd name="T4" fmla="*/ 0 w 253"/>
                <a:gd name="T5" fmla="*/ 87 h 147"/>
                <a:gd name="T6" fmla="*/ 149 w 253"/>
                <a:gd name="T7" fmla="*/ 0 h 147"/>
                <a:gd name="T8" fmla="*/ 253 w 253"/>
                <a:gd name="T9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1"/>
                  </a:moveTo>
                  <a:lnTo>
                    <a:pt x="105" y="147"/>
                  </a:lnTo>
                  <a:lnTo>
                    <a:pt x="0" y="87"/>
                  </a:lnTo>
                  <a:lnTo>
                    <a:pt x="149" y="0"/>
                  </a:lnTo>
                  <a:lnTo>
                    <a:pt x="25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897"/>
            <p:cNvSpPr/>
            <p:nvPr/>
          </p:nvSpPr>
          <p:spPr bwMode="auto">
            <a:xfrm>
              <a:off x="5710239" y="3260726"/>
              <a:ext cx="187325" cy="282575"/>
            </a:xfrm>
            <a:custGeom>
              <a:avLst/>
              <a:gdLst>
                <a:gd name="T0" fmla="*/ 118 w 118"/>
                <a:gd name="T1" fmla="*/ 0 h 178"/>
                <a:gd name="T2" fmla="*/ 118 w 118"/>
                <a:gd name="T3" fmla="*/ 109 h 178"/>
                <a:gd name="T4" fmla="*/ 0 w 118"/>
                <a:gd name="T5" fmla="*/ 178 h 178"/>
                <a:gd name="T6" fmla="*/ 0 w 118"/>
                <a:gd name="T7" fmla="*/ 68 h 178"/>
                <a:gd name="T8" fmla="*/ 118 w 118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8">
                  <a:moveTo>
                    <a:pt x="118" y="0"/>
                  </a:moveTo>
                  <a:lnTo>
                    <a:pt x="118" y="109"/>
                  </a:lnTo>
                  <a:lnTo>
                    <a:pt x="0" y="178"/>
                  </a:lnTo>
                  <a:lnTo>
                    <a:pt x="0" y="68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1" name="Freeform 898"/>
            <p:cNvSpPr/>
            <p:nvPr/>
          </p:nvSpPr>
          <p:spPr bwMode="auto">
            <a:xfrm>
              <a:off x="5578476" y="3292476"/>
              <a:ext cx="131763" cy="250825"/>
            </a:xfrm>
            <a:custGeom>
              <a:avLst/>
              <a:gdLst>
                <a:gd name="T0" fmla="*/ 83 w 83"/>
                <a:gd name="T1" fmla="*/ 48 h 158"/>
                <a:gd name="T2" fmla="*/ 83 w 83"/>
                <a:gd name="T3" fmla="*/ 158 h 158"/>
                <a:gd name="T4" fmla="*/ 0 w 83"/>
                <a:gd name="T5" fmla="*/ 110 h 158"/>
                <a:gd name="T6" fmla="*/ 0 w 83"/>
                <a:gd name="T7" fmla="*/ 0 h 158"/>
                <a:gd name="T8" fmla="*/ 83 w 83"/>
                <a:gd name="T9" fmla="*/ 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8">
                  <a:moveTo>
                    <a:pt x="83" y="48"/>
                  </a:moveTo>
                  <a:lnTo>
                    <a:pt x="83" y="158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2" name="Freeform 899"/>
            <p:cNvSpPr/>
            <p:nvPr/>
          </p:nvSpPr>
          <p:spPr bwMode="auto">
            <a:xfrm>
              <a:off x="5578476" y="3184526"/>
              <a:ext cx="319088" cy="184150"/>
            </a:xfrm>
            <a:custGeom>
              <a:avLst/>
              <a:gdLst>
                <a:gd name="T0" fmla="*/ 201 w 201"/>
                <a:gd name="T1" fmla="*/ 48 h 116"/>
                <a:gd name="T2" fmla="*/ 83 w 201"/>
                <a:gd name="T3" fmla="*/ 116 h 116"/>
                <a:gd name="T4" fmla="*/ 0 w 201"/>
                <a:gd name="T5" fmla="*/ 68 h 116"/>
                <a:gd name="T6" fmla="*/ 119 w 201"/>
                <a:gd name="T7" fmla="*/ 0 h 116"/>
                <a:gd name="T8" fmla="*/ 201 w 201"/>
                <a:gd name="T9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201" y="48"/>
                  </a:moveTo>
                  <a:lnTo>
                    <a:pt x="83" y="116"/>
                  </a:lnTo>
                  <a:lnTo>
                    <a:pt x="0" y="68"/>
                  </a:lnTo>
                  <a:lnTo>
                    <a:pt x="119" y="0"/>
                  </a:lnTo>
                  <a:lnTo>
                    <a:pt x="201" y="4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903"/>
            <p:cNvSpPr/>
            <p:nvPr/>
          </p:nvSpPr>
          <p:spPr bwMode="auto">
            <a:xfrm>
              <a:off x="5602289" y="4713288"/>
              <a:ext cx="381000" cy="220663"/>
            </a:xfrm>
            <a:custGeom>
              <a:avLst/>
              <a:gdLst>
                <a:gd name="T0" fmla="*/ 240 w 240"/>
                <a:gd name="T1" fmla="*/ 69 h 139"/>
                <a:gd name="T2" fmla="*/ 120 w 240"/>
                <a:gd name="T3" fmla="*/ 139 h 139"/>
                <a:gd name="T4" fmla="*/ 0 w 240"/>
                <a:gd name="T5" fmla="*/ 69 h 139"/>
                <a:gd name="T6" fmla="*/ 120 w 240"/>
                <a:gd name="T7" fmla="*/ 0 h 139"/>
                <a:gd name="T8" fmla="*/ 240 w 240"/>
                <a:gd name="T9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9">
                  <a:moveTo>
                    <a:pt x="240" y="69"/>
                  </a:moveTo>
                  <a:lnTo>
                    <a:pt x="120" y="139"/>
                  </a:lnTo>
                  <a:lnTo>
                    <a:pt x="0" y="69"/>
                  </a:lnTo>
                  <a:lnTo>
                    <a:pt x="120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904"/>
            <p:cNvSpPr/>
            <p:nvPr/>
          </p:nvSpPr>
          <p:spPr bwMode="auto">
            <a:xfrm>
              <a:off x="5792789" y="4543426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6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905"/>
            <p:cNvSpPr/>
            <p:nvPr/>
          </p:nvSpPr>
          <p:spPr bwMode="auto">
            <a:xfrm>
              <a:off x="5657851" y="45434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1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1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906"/>
            <p:cNvSpPr/>
            <p:nvPr/>
          </p:nvSpPr>
          <p:spPr bwMode="auto">
            <a:xfrm>
              <a:off x="5659439" y="44656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4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4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907"/>
            <p:cNvSpPr/>
            <p:nvPr/>
          </p:nvSpPr>
          <p:spPr bwMode="auto">
            <a:xfrm>
              <a:off x="5792789" y="4545013"/>
              <a:ext cx="169863" cy="130175"/>
            </a:xfrm>
            <a:custGeom>
              <a:avLst/>
              <a:gdLst>
                <a:gd name="T0" fmla="*/ 107 w 107"/>
                <a:gd name="T1" fmla="*/ 0 h 82"/>
                <a:gd name="T2" fmla="*/ 107 w 107"/>
                <a:gd name="T3" fmla="*/ 20 h 82"/>
                <a:gd name="T4" fmla="*/ 0 w 107"/>
                <a:gd name="T5" fmla="*/ 82 h 82"/>
                <a:gd name="T6" fmla="*/ 0 w 107"/>
                <a:gd name="T7" fmla="*/ 63 h 82"/>
                <a:gd name="T8" fmla="*/ 107 w 10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0"/>
                  </a:moveTo>
                  <a:lnTo>
                    <a:pt x="107" y="20"/>
                  </a:lnTo>
                  <a:lnTo>
                    <a:pt x="0" y="82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8" name="Freeform 908"/>
            <p:cNvSpPr/>
            <p:nvPr/>
          </p:nvSpPr>
          <p:spPr bwMode="auto">
            <a:xfrm>
              <a:off x="5621339" y="4545013"/>
              <a:ext cx="171450" cy="130175"/>
            </a:xfrm>
            <a:custGeom>
              <a:avLst/>
              <a:gdLst>
                <a:gd name="T0" fmla="*/ 108 w 108"/>
                <a:gd name="T1" fmla="*/ 63 h 82"/>
                <a:gd name="T2" fmla="*/ 108 w 108"/>
                <a:gd name="T3" fmla="*/ 82 h 82"/>
                <a:gd name="T4" fmla="*/ 0 w 108"/>
                <a:gd name="T5" fmla="*/ 20 h 82"/>
                <a:gd name="T6" fmla="*/ 0 w 108"/>
                <a:gd name="T7" fmla="*/ 0 h 82"/>
                <a:gd name="T8" fmla="*/ 108 w 108"/>
                <a:gd name="T9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2">
                  <a:moveTo>
                    <a:pt x="108" y="63"/>
                  </a:moveTo>
                  <a:lnTo>
                    <a:pt x="108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909"/>
            <p:cNvSpPr/>
            <p:nvPr/>
          </p:nvSpPr>
          <p:spPr bwMode="auto">
            <a:xfrm>
              <a:off x="5621339" y="4448176"/>
              <a:ext cx="341313" cy="196850"/>
            </a:xfrm>
            <a:custGeom>
              <a:avLst/>
              <a:gdLst>
                <a:gd name="T0" fmla="*/ 215 w 215"/>
                <a:gd name="T1" fmla="*/ 61 h 124"/>
                <a:gd name="T2" fmla="*/ 108 w 215"/>
                <a:gd name="T3" fmla="*/ 124 h 124"/>
                <a:gd name="T4" fmla="*/ 0 w 215"/>
                <a:gd name="T5" fmla="*/ 61 h 124"/>
                <a:gd name="T6" fmla="*/ 108 w 215"/>
                <a:gd name="T7" fmla="*/ 0 h 124"/>
                <a:gd name="T8" fmla="*/ 215 w 215"/>
                <a:gd name="T9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4">
                  <a:moveTo>
                    <a:pt x="215" y="61"/>
                  </a:moveTo>
                  <a:lnTo>
                    <a:pt x="108" y="124"/>
                  </a:lnTo>
                  <a:lnTo>
                    <a:pt x="0" y="61"/>
                  </a:lnTo>
                  <a:lnTo>
                    <a:pt x="108" y="0"/>
                  </a:lnTo>
                  <a:lnTo>
                    <a:pt x="215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910"/>
            <p:cNvSpPr/>
            <p:nvPr/>
          </p:nvSpPr>
          <p:spPr bwMode="auto">
            <a:xfrm>
              <a:off x="5792789" y="46386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9 h 81"/>
                <a:gd name="T4" fmla="*/ 0 w 107"/>
                <a:gd name="T5" fmla="*/ 81 h 81"/>
                <a:gd name="T6" fmla="*/ 0 w 107"/>
                <a:gd name="T7" fmla="*/ 63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1" name="Freeform 911"/>
            <p:cNvSpPr/>
            <p:nvPr/>
          </p:nvSpPr>
          <p:spPr bwMode="auto">
            <a:xfrm>
              <a:off x="5621339" y="4638676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912"/>
            <p:cNvSpPr/>
            <p:nvPr/>
          </p:nvSpPr>
          <p:spPr bwMode="auto">
            <a:xfrm>
              <a:off x="5621339" y="4616451"/>
              <a:ext cx="171450" cy="122238"/>
            </a:xfrm>
            <a:custGeom>
              <a:avLst/>
              <a:gdLst>
                <a:gd name="T0" fmla="*/ 24 w 108"/>
                <a:gd name="T1" fmla="*/ 14 h 77"/>
                <a:gd name="T2" fmla="*/ 24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4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913"/>
            <p:cNvSpPr/>
            <p:nvPr/>
          </p:nvSpPr>
          <p:spPr bwMode="auto">
            <a:xfrm>
              <a:off x="5792789" y="4616451"/>
              <a:ext cx="169863" cy="122238"/>
            </a:xfrm>
            <a:custGeom>
              <a:avLst/>
              <a:gdLst>
                <a:gd name="T0" fmla="*/ 96 w 107"/>
                <a:gd name="T1" fmla="*/ 7 h 77"/>
                <a:gd name="T2" fmla="*/ 96 w 107"/>
                <a:gd name="T3" fmla="*/ 7 h 77"/>
                <a:gd name="T4" fmla="*/ 84 w 107"/>
                <a:gd name="T5" fmla="*/ 0 h 77"/>
                <a:gd name="T6" fmla="*/ 84 w 107"/>
                <a:gd name="T7" fmla="*/ 14 h 77"/>
                <a:gd name="T8" fmla="*/ 0 w 107"/>
                <a:gd name="T9" fmla="*/ 63 h 77"/>
                <a:gd name="T10" fmla="*/ 0 w 107"/>
                <a:gd name="T11" fmla="*/ 77 h 77"/>
                <a:gd name="T12" fmla="*/ 107 w 107"/>
                <a:gd name="T13" fmla="*/ 14 h 77"/>
                <a:gd name="T14" fmla="*/ 96 w 107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914"/>
            <p:cNvSpPr/>
            <p:nvPr/>
          </p:nvSpPr>
          <p:spPr bwMode="auto">
            <a:xfrm>
              <a:off x="5792789" y="47148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8 h 81"/>
                <a:gd name="T4" fmla="*/ 0 w 107"/>
                <a:gd name="T5" fmla="*/ 81 h 81"/>
                <a:gd name="T6" fmla="*/ 0 w 107"/>
                <a:gd name="T7" fmla="*/ 61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5" name="Freeform 915"/>
            <p:cNvSpPr/>
            <p:nvPr/>
          </p:nvSpPr>
          <p:spPr bwMode="auto">
            <a:xfrm>
              <a:off x="5621339" y="4714876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916"/>
            <p:cNvSpPr/>
            <p:nvPr/>
          </p:nvSpPr>
          <p:spPr bwMode="auto">
            <a:xfrm>
              <a:off x="5621339" y="4692651"/>
              <a:ext cx="171450" cy="119063"/>
            </a:xfrm>
            <a:custGeom>
              <a:avLst/>
              <a:gdLst>
                <a:gd name="T0" fmla="*/ 24 w 108"/>
                <a:gd name="T1" fmla="*/ 14 h 75"/>
                <a:gd name="T2" fmla="*/ 24 w 108"/>
                <a:gd name="T3" fmla="*/ 0 h 75"/>
                <a:gd name="T4" fmla="*/ 12 w 108"/>
                <a:gd name="T5" fmla="*/ 7 h 75"/>
                <a:gd name="T6" fmla="*/ 0 w 108"/>
                <a:gd name="T7" fmla="*/ 14 h 75"/>
                <a:gd name="T8" fmla="*/ 108 w 108"/>
                <a:gd name="T9" fmla="*/ 75 h 75"/>
                <a:gd name="T10" fmla="*/ 108 w 108"/>
                <a:gd name="T11" fmla="*/ 62 h 75"/>
                <a:gd name="T12" fmla="*/ 24 w 108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5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5"/>
                  </a:lnTo>
                  <a:lnTo>
                    <a:pt x="108" y="6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917"/>
            <p:cNvSpPr/>
            <p:nvPr/>
          </p:nvSpPr>
          <p:spPr bwMode="auto">
            <a:xfrm>
              <a:off x="5792789" y="4692651"/>
              <a:ext cx="169863" cy="119063"/>
            </a:xfrm>
            <a:custGeom>
              <a:avLst/>
              <a:gdLst>
                <a:gd name="T0" fmla="*/ 96 w 107"/>
                <a:gd name="T1" fmla="*/ 7 h 75"/>
                <a:gd name="T2" fmla="*/ 96 w 107"/>
                <a:gd name="T3" fmla="*/ 7 h 75"/>
                <a:gd name="T4" fmla="*/ 84 w 107"/>
                <a:gd name="T5" fmla="*/ 0 h 75"/>
                <a:gd name="T6" fmla="*/ 84 w 107"/>
                <a:gd name="T7" fmla="*/ 14 h 75"/>
                <a:gd name="T8" fmla="*/ 0 w 107"/>
                <a:gd name="T9" fmla="*/ 62 h 75"/>
                <a:gd name="T10" fmla="*/ 0 w 107"/>
                <a:gd name="T11" fmla="*/ 75 h 75"/>
                <a:gd name="T12" fmla="*/ 107 w 107"/>
                <a:gd name="T13" fmla="*/ 14 h 75"/>
                <a:gd name="T14" fmla="*/ 96 w 107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918"/>
            <p:cNvSpPr/>
            <p:nvPr/>
          </p:nvSpPr>
          <p:spPr bwMode="auto">
            <a:xfrm>
              <a:off x="5132389" y="4725988"/>
              <a:ext cx="381000" cy="219075"/>
            </a:xfrm>
            <a:custGeom>
              <a:avLst/>
              <a:gdLst>
                <a:gd name="T0" fmla="*/ 240 w 240"/>
                <a:gd name="T1" fmla="*/ 69 h 138"/>
                <a:gd name="T2" fmla="*/ 120 w 240"/>
                <a:gd name="T3" fmla="*/ 138 h 138"/>
                <a:gd name="T4" fmla="*/ 0 w 240"/>
                <a:gd name="T5" fmla="*/ 69 h 138"/>
                <a:gd name="T6" fmla="*/ 119 w 240"/>
                <a:gd name="T7" fmla="*/ 0 h 138"/>
                <a:gd name="T8" fmla="*/ 240 w 240"/>
                <a:gd name="T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69"/>
                  </a:moveTo>
                  <a:lnTo>
                    <a:pt x="120" y="138"/>
                  </a:lnTo>
                  <a:lnTo>
                    <a:pt x="0" y="69"/>
                  </a:lnTo>
                  <a:lnTo>
                    <a:pt x="119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919"/>
            <p:cNvSpPr/>
            <p:nvPr/>
          </p:nvSpPr>
          <p:spPr bwMode="auto">
            <a:xfrm>
              <a:off x="5322889" y="4556126"/>
              <a:ext cx="131763" cy="357188"/>
            </a:xfrm>
            <a:custGeom>
              <a:avLst/>
              <a:gdLst>
                <a:gd name="T0" fmla="*/ 83 w 83"/>
                <a:gd name="T1" fmla="*/ 0 h 225"/>
                <a:gd name="T2" fmla="*/ 83 w 83"/>
                <a:gd name="T3" fmla="*/ 176 h 225"/>
                <a:gd name="T4" fmla="*/ 0 w 83"/>
                <a:gd name="T5" fmla="*/ 225 h 225"/>
                <a:gd name="T6" fmla="*/ 0 w 83"/>
                <a:gd name="T7" fmla="*/ 49 h 225"/>
                <a:gd name="T8" fmla="*/ 83 w 8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0"/>
                  </a:moveTo>
                  <a:lnTo>
                    <a:pt x="83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920"/>
            <p:cNvSpPr/>
            <p:nvPr/>
          </p:nvSpPr>
          <p:spPr bwMode="auto">
            <a:xfrm>
              <a:off x="5187951" y="45561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0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921"/>
            <p:cNvSpPr/>
            <p:nvPr/>
          </p:nvSpPr>
          <p:spPr bwMode="auto">
            <a:xfrm>
              <a:off x="5187951" y="44783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5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5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922"/>
            <p:cNvSpPr/>
            <p:nvPr/>
          </p:nvSpPr>
          <p:spPr bwMode="auto">
            <a:xfrm>
              <a:off x="5322889" y="4557713"/>
              <a:ext cx="168275" cy="130175"/>
            </a:xfrm>
            <a:custGeom>
              <a:avLst/>
              <a:gdLst>
                <a:gd name="T0" fmla="*/ 106 w 106"/>
                <a:gd name="T1" fmla="*/ 0 h 82"/>
                <a:gd name="T2" fmla="*/ 106 w 106"/>
                <a:gd name="T3" fmla="*/ 20 h 82"/>
                <a:gd name="T4" fmla="*/ 0 w 106"/>
                <a:gd name="T5" fmla="*/ 82 h 82"/>
                <a:gd name="T6" fmla="*/ 0 w 106"/>
                <a:gd name="T7" fmla="*/ 62 h 82"/>
                <a:gd name="T8" fmla="*/ 106 w 10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2">
                  <a:moveTo>
                    <a:pt x="106" y="0"/>
                  </a:moveTo>
                  <a:lnTo>
                    <a:pt x="106" y="20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3" name="Freeform 923"/>
            <p:cNvSpPr/>
            <p:nvPr/>
          </p:nvSpPr>
          <p:spPr bwMode="auto">
            <a:xfrm>
              <a:off x="5153026" y="4557713"/>
              <a:ext cx="169863" cy="130175"/>
            </a:xfrm>
            <a:custGeom>
              <a:avLst/>
              <a:gdLst>
                <a:gd name="T0" fmla="*/ 107 w 107"/>
                <a:gd name="T1" fmla="*/ 62 h 82"/>
                <a:gd name="T2" fmla="*/ 107 w 107"/>
                <a:gd name="T3" fmla="*/ 82 h 82"/>
                <a:gd name="T4" fmla="*/ 0 w 107"/>
                <a:gd name="T5" fmla="*/ 20 h 82"/>
                <a:gd name="T6" fmla="*/ 0 w 107"/>
                <a:gd name="T7" fmla="*/ 0 h 82"/>
                <a:gd name="T8" fmla="*/ 107 w 107"/>
                <a:gd name="T9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62"/>
                  </a:moveTo>
                  <a:lnTo>
                    <a:pt x="107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924"/>
            <p:cNvSpPr/>
            <p:nvPr/>
          </p:nvSpPr>
          <p:spPr bwMode="auto">
            <a:xfrm>
              <a:off x="5153026" y="4460876"/>
              <a:ext cx="338138" cy="195263"/>
            </a:xfrm>
            <a:custGeom>
              <a:avLst/>
              <a:gdLst>
                <a:gd name="T0" fmla="*/ 213 w 213"/>
                <a:gd name="T1" fmla="*/ 61 h 123"/>
                <a:gd name="T2" fmla="*/ 107 w 213"/>
                <a:gd name="T3" fmla="*/ 123 h 123"/>
                <a:gd name="T4" fmla="*/ 0 w 213"/>
                <a:gd name="T5" fmla="*/ 61 h 123"/>
                <a:gd name="T6" fmla="*/ 106 w 213"/>
                <a:gd name="T7" fmla="*/ 0 h 123"/>
                <a:gd name="T8" fmla="*/ 213 w 213"/>
                <a:gd name="T9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3">
                  <a:moveTo>
                    <a:pt x="213" y="61"/>
                  </a:moveTo>
                  <a:lnTo>
                    <a:pt x="107" y="123"/>
                  </a:lnTo>
                  <a:lnTo>
                    <a:pt x="0" y="61"/>
                  </a:lnTo>
                  <a:lnTo>
                    <a:pt x="106" y="0"/>
                  </a:lnTo>
                  <a:lnTo>
                    <a:pt x="21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925"/>
            <p:cNvSpPr/>
            <p:nvPr/>
          </p:nvSpPr>
          <p:spPr bwMode="auto">
            <a:xfrm>
              <a:off x="5322889" y="46513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6" name="Freeform 926"/>
            <p:cNvSpPr/>
            <p:nvPr/>
          </p:nvSpPr>
          <p:spPr bwMode="auto">
            <a:xfrm>
              <a:off x="5153026" y="46513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9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927"/>
            <p:cNvSpPr/>
            <p:nvPr/>
          </p:nvSpPr>
          <p:spPr bwMode="auto">
            <a:xfrm>
              <a:off x="5153026" y="4629151"/>
              <a:ext cx="169863" cy="119063"/>
            </a:xfrm>
            <a:custGeom>
              <a:avLst/>
              <a:gdLst>
                <a:gd name="T0" fmla="*/ 22 w 107"/>
                <a:gd name="T1" fmla="*/ 14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3 h 75"/>
                <a:gd name="T12" fmla="*/ 22 w 107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4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928"/>
            <p:cNvSpPr/>
            <p:nvPr/>
          </p:nvSpPr>
          <p:spPr bwMode="auto">
            <a:xfrm>
              <a:off x="5322889" y="46291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3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929"/>
            <p:cNvSpPr/>
            <p:nvPr/>
          </p:nvSpPr>
          <p:spPr bwMode="auto">
            <a:xfrm>
              <a:off x="5322889" y="47275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0" name="Freeform 930"/>
            <p:cNvSpPr/>
            <p:nvPr/>
          </p:nvSpPr>
          <p:spPr bwMode="auto">
            <a:xfrm>
              <a:off x="5153026" y="47275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8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931"/>
            <p:cNvSpPr/>
            <p:nvPr/>
          </p:nvSpPr>
          <p:spPr bwMode="auto">
            <a:xfrm>
              <a:off x="5153026" y="4705351"/>
              <a:ext cx="169863" cy="119063"/>
            </a:xfrm>
            <a:custGeom>
              <a:avLst/>
              <a:gdLst>
                <a:gd name="T0" fmla="*/ 22 w 107"/>
                <a:gd name="T1" fmla="*/ 13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2 h 75"/>
                <a:gd name="T12" fmla="*/ 22 w 107"/>
                <a:gd name="T1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3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2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932"/>
            <p:cNvSpPr/>
            <p:nvPr/>
          </p:nvSpPr>
          <p:spPr bwMode="auto">
            <a:xfrm>
              <a:off x="5322889" y="47053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2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933"/>
            <p:cNvSpPr/>
            <p:nvPr/>
          </p:nvSpPr>
          <p:spPr bwMode="auto">
            <a:xfrm>
              <a:off x="5534092" y="4878388"/>
              <a:ext cx="49213" cy="136525"/>
            </a:xfrm>
            <a:custGeom>
              <a:avLst/>
              <a:gdLst>
                <a:gd name="T0" fmla="*/ 0 w 31"/>
                <a:gd name="T1" fmla="*/ 0 h 86"/>
                <a:gd name="T2" fmla="*/ 0 w 31"/>
                <a:gd name="T3" fmla="*/ 86 h 86"/>
                <a:gd name="T4" fmla="*/ 31 w 31"/>
                <a:gd name="T5" fmla="*/ 69 h 86"/>
                <a:gd name="T6" fmla="*/ 0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0" y="0"/>
                  </a:moveTo>
                  <a:lnTo>
                    <a:pt x="0" y="86"/>
                  </a:lnTo>
                  <a:lnTo>
                    <a:pt x="31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934"/>
            <p:cNvSpPr/>
            <p:nvPr/>
          </p:nvSpPr>
          <p:spPr bwMode="auto">
            <a:xfrm>
              <a:off x="5484880" y="4878388"/>
              <a:ext cx="49213" cy="136525"/>
            </a:xfrm>
            <a:custGeom>
              <a:avLst/>
              <a:gdLst>
                <a:gd name="T0" fmla="*/ 31 w 31"/>
                <a:gd name="T1" fmla="*/ 0 h 86"/>
                <a:gd name="T2" fmla="*/ 31 w 31"/>
                <a:gd name="T3" fmla="*/ 86 h 86"/>
                <a:gd name="T4" fmla="*/ 0 w 31"/>
                <a:gd name="T5" fmla="*/ 69 h 86"/>
                <a:gd name="T6" fmla="*/ 31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31" y="0"/>
                  </a:moveTo>
                  <a:lnTo>
                    <a:pt x="31" y="86"/>
                  </a:lnTo>
                  <a:lnTo>
                    <a:pt x="0" y="6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939"/>
            <p:cNvSpPr/>
            <p:nvPr/>
          </p:nvSpPr>
          <p:spPr bwMode="auto">
            <a:xfrm>
              <a:off x="5051426" y="4410076"/>
              <a:ext cx="236538" cy="193675"/>
            </a:xfrm>
            <a:custGeom>
              <a:avLst/>
              <a:gdLst>
                <a:gd name="T0" fmla="*/ 149 w 149"/>
                <a:gd name="T1" fmla="*/ 0 h 122"/>
                <a:gd name="T2" fmla="*/ 148 w 149"/>
                <a:gd name="T3" fmla="*/ 35 h 122"/>
                <a:gd name="T4" fmla="*/ 0 w 149"/>
                <a:gd name="T5" fmla="*/ 122 h 122"/>
                <a:gd name="T6" fmla="*/ 0 w 149"/>
                <a:gd name="T7" fmla="*/ 87 h 122"/>
                <a:gd name="T8" fmla="*/ 149 w 14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149" y="0"/>
                  </a:moveTo>
                  <a:lnTo>
                    <a:pt x="148" y="35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6" name="Freeform 940"/>
            <p:cNvSpPr/>
            <p:nvPr/>
          </p:nvSpPr>
          <p:spPr bwMode="auto">
            <a:xfrm>
              <a:off x="4884739" y="4452938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5 w 105"/>
                <a:gd name="T3" fmla="*/ 95 h 95"/>
                <a:gd name="T4" fmla="*/ 0 w 105"/>
                <a:gd name="T5" fmla="*/ 34 h 95"/>
                <a:gd name="T6" fmla="*/ 1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5" y="95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7" name="Freeform 941"/>
            <p:cNvSpPr/>
            <p:nvPr/>
          </p:nvSpPr>
          <p:spPr bwMode="auto">
            <a:xfrm>
              <a:off x="4886326" y="4314826"/>
              <a:ext cx="401638" cy="233363"/>
            </a:xfrm>
            <a:custGeom>
              <a:avLst/>
              <a:gdLst>
                <a:gd name="T0" fmla="*/ 253 w 253"/>
                <a:gd name="T1" fmla="*/ 60 h 147"/>
                <a:gd name="T2" fmla="*/ 104 w 253"/>
                <a:gd name="T3" fmla="*/ 147 h 147"/>
                <a:gd name="T4" fmla="*/ 0 w 253"/>
                <a:gd name="T5" fmla="*/ 87 h 147"/>
                <a:gd name="T6" fmla="*/ 148 w 253"/>
                <a:gd name="T7" fmla="*/ 0 h 147"/>
                <a:gd name="T8" fmla="*/ 253 w 253"/>
                <a:gd name="T9" fmla="*/ 6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0"/>
                  </a:moveTo>
                  <a:lnTo>
                    <a:pt x="104" y="147"/>
                  </a:lnTo>
                  <a:lnTo>
                    <a:pt x="0" y="87"/>
                  </a:lnTo>
                  <a:lnTo>
                    <a:pt x="148" y="0"/>
                  </a:lnTo>
                  <a:lnTo>
                    <a:pt x="253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942"/>
            <p:cNvSpPr/>
            <p:nvPr/>
          </p:nvSpPr>
          <p:spPr bwMode="auto">
            <a:xfrm>
              <a:off x="5057776" y="4244976"/>
              <a:ext cx="187325" cy="284163"/>
            </a:xfrm>
            <a:custGeom>
              <a:avLst/>
              <a:gdLst>
                <a:gd name="T0" fmla="*/ 118 w 118"/>
                <a:gd name="T1" fmla="*/ 0 h 179"/>
                <a:gd name="T2" fmla="*/ 118 w 118"/>
                <a:gd name="T3" fmla="*/ 111 h 179"/>
                <a:gd name="T4" fmla="*/ 0 w 118"/>
                <a:gd name="T5" fmla="*/ 179 h 179"/>
                <a:gd name="T6" fmla="*/ 0 w 118"/>
                <a:gd name="T7" fmla="*/ 70 h 179"/>
                <a:gd name="T8" fmla="*/ 118 w 11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9">
                  <a:moveTo>
                    <a:pt x="118" y="0"/>
                  </a:moveTo>
                  <a:lnTo>
                    <a:pt x="118" y="111"/>
                  </a:lnTo>
                  <a:lnTo>
                    <a:pt x="0" y="179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9" name="Freeform 943"/>
            <p:cNvSpPr/>
            <p:nvPr/>
          </p:nvSpPr>
          <p:spPr bwMode="auto">
            <a:xfrm>
              <a:off x="4926014" y="4279901"/>
              <a:ext cx="131763" cy="249238"/>
            </a:xfrm>
            <a:custGeom>
              <a:avLst/>
              <a:gdLst>
                <a:gd name="T0" fmla="*/ 83 w 83"/>
                <a:gd name="T1" fmla="*/ 48 h 157"/>
                <a:gd name="T2" fmla="*/ 83 w 83"/>
                <a:gd name="T3" fmla="*/ 157 h 157"/>
                <a:gd name="T4" fmla="*/ 0 w 83"/>
                <a:gd name="T5" fmla="*/ 109 h 157"/>
                <a:gd name="T6" fmla="*/ 1 w 83"/>
                <a:gd name="T7" fmla="*/ 0 h 157"/>
                <a:gd name="T8" fmla="*/ 83 w 83"/>
                <a:gd name="T9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7">
                  <a:moveTo>
                    <a:pt x="83" y="48"/>
                  </a:moveTo>
                  <a:lnTo>
                    <a:pt x="83" y="157"/>
                  </a:lnTo>
                  <a:lnTo>
                    <a:pt x="0" y="109"/>
                  </a:lnTo>
                  <a:lnTo>
                    <a:pt x="1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0" name="Freeform 944"/>
            <p:cNvSpPr/>
            <p:nvPr/>
          </p:nvSpPr>
          <p:spPr bwMode="auto">
            <a:xfrm>
              <a:off x="4927601" y="4170363"/>
              <a:ext cx="317500" cy="185738"/>
            </a:xfrm>
            <a:custGeom>
              <a:avLst/>
              <a:gdLst>
                <a:gd name="T0" fmla="*/ 200 w 200"/>
                <a:gd name="T1" fmla="*/ 47 h 117"/>
                <a:gd name="T2" fmla="*/ 82 w 200"/>
                <a:gd name="T3" fmla="*/ 117 h 117"/>
                <a:gd name="T4" fmla="*/ 0 w 200"/>
                <a:gd name="T5" fmla="*/ 69 h 117"/>
                <a:gd name="T6" fmla="*/ 118 w 200"/>
                <a:gd name="T7" fmla="*/ 0 h 117"/>
                <a:gd name="T8" fmla="*/ 200 w 200"/>
                <a:gd name="T9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7">
                  <a:moveTo>
                    <a:pt x="200" y="47"/>
                  </a:moveTo>
                  <a:lnTo>
                    <a:pt x="82" y="117"/>
                  </a:lnTo>
                  <a:lnTo>
                    <a:pt x="0" y="69"/>
                  </a:lnTo>
                  <a:lnTo>
                    <a:pt x="118" y="0"/>
                  </a:lnTo>
                  <a:lnTo>
                    <a:pt x="200" y="4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945"/>
            <p:cNvSpPr/>
            <p:nvPr/>
          </p:nvSpPr>
          <p:spPr bwMode="auto">
            <a:xfrm>
              <a:off x="5140326" y="421163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1 h 40"/>
                <a:gd name="T4" fmla="*/ 0 w 34"/>
                <a:gd name="T5" fmla="*/ 40 h 40"/>
                <a:gd name="T6" fmla="*/ 0 w 34"/>
                <a:gd name="T7" fmla="*/ 20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946"/>
            <p:cNvSpPr/>
            <p:nvPr/>
          </p:nvSpPr>
          <p:spPr bwMode="auto">
            <a:xfrm>
              <a:off x="5083176" y="4210051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947"/>
            <p:cNvSpPr/>
            <p:nvPr/>
          </p:nvSpPr>
          <p:spPr bwMode="auto">
            <a:xfrm>
              <a:off x="5083176" y="4179888"/>
              <a:ext cx="111125" cy="63500"/>
            </a:xfrm>
            <a:custGeom>
              <a:avLst/>
              <a:gdLst>
                <a:gd name="T0" fmla="*/ 70 w 70"/>
                <a:gd name="T1" fmla="*/ 20 h 40"/>
                <a:gd name="T2" fmla="*/ 36 w 70"/>
                <a:gd name="T3" fmla="*/ 40 h 40"/>
                <a:gd name="T4" fmla="*/ 0 w 70"/>
                <a:gd name="T5" fmla="*/ 20 h 40"/>
                <a:gd name="T6" fmla="*/ 36 w 70"/>
                <a:gd name="T7" fmla="*/ 0 h 40"/>
                <a:gd name="T8" fmla="*/ 70 w 7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0">
                  <a:moveTo>
                    <a:pt x="70" y="20"/>
                  </a:moveTo>
                  <a:lnTo>
                    <a:pt x="36" y="40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950"/>
            <p:cNvSpPr/>
            <p:nvPr/>
          </p:nvSpPr>
          <p:spPr bwMode="auto">
            <a:xfrm>
              <a:off x="5905189" y="4872039"/>
              <a:ext cx="73025" cy="198438"/>
            </a:xfrm>
            <a:custGeom>
              <a:avLst/>
              <a:gdLst>
                <a:gd name="T0" fmla="*/ 0 w 46"/>
                <a:gd name="T1" fmla="*/ 0 h 125"/>
                <a:gd name="T2" fmla="*/ 0 w 46"/>
                <a:gd name="T3" fmla="*/ 125 h 125"/>
                <a:gd name="T4" fmla="*/ 46 w 46"/>
                <a:gd name="T5" fmla="*/ 99 h 125"/>
                <a:gd name="T6" fmla="*/ 0 w 46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25">
                  <a:moveTo>
                    <a:pt x="0" y="0"/>
                  </a:moveTo>
                  <a:lnTo>
                    <a:pt x="0" y="125"/>
                  </a:lnTo>
                  <a:lnTo>
                    <a:pt x="4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951"/>
            <p:cNvSpPr/>
            <p:nvPr/>
          </p:nvSpPr>
          <p:spPr bwMode="auto">
            <a:xfrm>
              <a:off x="5833751" y="4872039"/>
              <a:ext cx="71438" cy="198438"/>
            </a:xfrm>
            <a:custGeom>
              <a:avLst/>
              <a:gdLst>
                <a:gd name="T0" fmla="*/ 45 w 45"/>
                <a:gd name="T1" fmla="*/ 0 h 125"/>
                <a:gd name="T2" fmla="*/ 45 w 45"/>
                <a:gd name="T3" fmla="*/ 125 h 125"/>
                <a:gd name="T4" fmla="*/ 0 w 45"/>
                <a:gd name="T5" fmla="*/ 99 h 125"/>
                <a:gd name="T6" fmla="*/ 45 w 4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25">
                  <a:moveTo>
                    <a:pt x="45" y="0"/>
                  </a:moveTo>
                  <a:lnTo>
                    <a:pt x="45" y="125"/>
                  </a:lnTo>
                  <a:lnTo>
                    <a:pt x="0" y="9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任意多边形: 形状 315"/>
            <p:cNvSpPr>
              <a:spLocks noChangeArrowheads="1"/>
            </p:cNvSpPr>
            <p:nvPr/>
          </p:nvSpPr>
          <p:spPr bwMode="auto">
            <a:xfrm>
              <a:off x="5857876" y="649968"/>
              <a:ext cx="1025525" cy="715283"/>
            </a:xfrm>
            <a:custGeom>
              <a:avLst/>
              <a:gdLst>
                <a:gd name="connsiteX0" fmla="*/ 508794 w 1025525"/>
                <a:gd name="connsiteY0" fmla="*/ 283483 h 715283"/>
                <a:gd name="connsiteX1" fmla="*/ 582613 w 1025525"/>
                <a:gd name="connsiteY1" fmla="*/ 357302 h 715283"/>
                <a:gd name="connsiteX2" fmla="*/ 508794 w 1025525"/>
                <a:gd name="connsiteY2" fmla="*/ 431121 h 715283"/>
                <a:gd name="connsiteX3" fmla="*/ 434975 w 1025525"/>
                <a:gd name="connsiteY3" fmla="*/ 357302 h 715283"/>
                <a:gd name="connsiteX4" fmla="*/ 508794 w 1025525"/>
                <a:gd name="connsiteY4" fmla="*/ 283483 h 715283"/>
                <a:gd name="connsiteX5" fmla="*/ 660102 w 1025525"/>
                <a:gd name="connsiteY5" fmla="*/ 208179 h 715283"/>
                <a:gd name="connsiteX6" fmla="*/ 765176 w 1025525"/>
                <a:gd name="connsiteY6" fmla="*/ 356732 h 715283"/>
                <a:gd name="connsiteX7" fmla="*/ 660102 w 1025525"/>
                <a:gd name="connsiteY7" fmla="*/ 507096 h 715283"/>
                <a:gd name="connsiteX8" fmla="*/ 649232 w 1025525"/>
                <a:gd name="connsiteY8" fmla="*/ 508908 h 715283"/>
                <a:gd name="connsiteX9" fmla="*/ 618435 w 1025525"/>
                <a:gd name="connsiteY9" fmla="*/ 487169 h 715283"/>
                <a:gd name="connsiteX10" fmla="*/ 638363 w 1025525"/>
                <a:gd name="connsiteY10" fmla="*/ 445501 h 715283"/>
                <a:gd name="connsiteX11" fmla="*/ 699958 w 1025525"/>
                <a:gd name="connsiteY11" fmla="*/ 356732 h 715283"/>
                <a:gd name="connsiteX12" fmla="*/ 638363 w 1025525"/>
                <a:gd name="connsiteY12" fmla="*/ 269774 h 715283"/>
                <a:gd name="connsiteX13" fmla="*/ 618435 w 1025525"/>
                <a:gd name="connsiteY13" fmla="*/ 228107 h 715283"/>
                <a:gd name="connsiteX14" fmla="*/ 660102 w 1025525"/>
                <a:gd name="connsiteY14" fmla="*/ 208179 h 715283"/>
                <a:gd name="connsiteX15" fmla="*/ 365578 w 1025525"/>
                <a:gd name="connsiteY15" fmla="*/ 208179 h 715283"/>
                <a:gd name="connsiteX16" fmla="*/ 407307 w 1025525"/>
                <a:gd name="connsiteY16" fmla="*/ 228107 h 715283"/>
                <a:gd name="connsiteX17" fmla="*/ 387350 w 1025525"/>
                <a:gd name="connsiteY17" fmla="*/ 269774 h 715283"/>
                <a:gd name="connsiteX18" fmla="*/ 325664 w 1025525"/>
                <a:gd name="connsiteY18" fmla="*/ 356732 h 715283"/>
                <a:gd name="connsiteX19" fmla="*/ 387350 w 1025525"/>
                <a:gd name="connsiteY19" fmla="*/ 445501 h 715283"/>
                <a:gd name="connsiteX20" fmla="*/ 407307 w 1025525"/>
                <a:gd name="connsiteY20" fmla="*/ 487169 h 715283"/>
                <a:gd name="connsiteX21" fmla="*/ 376464 w 1025525"/>
                <a:gd name="connsiteY21" fmla="*/ 508908 h 715283"/>
                <a:gd name="connsiteX22" fmla="*/ 365578 w 1025525"/>
                <a:gd name="connsiteY22" fmla="*/ 507096 h 715283"/>
                <a:gd name="connsiteX23" fmla="*/ 260350 w 1025525"/>
                <a:gd name="connsiteY23" fmla="*/ 356732 h 715283"/>
                <a:gd name="connsiteX24" fmla="*/ 365578 w 1025525"/>
                <a:gd name="connsiteY24" fmla="*/ 208179 h 715283"/>
                <a:gd name="connsiteX25" fmla="*/ 736043 w 1025525"/>
                <a:gd name="connsiteY25" fmla="*/ 131760 h 715283"/>
                <a:gd name="connsiteX26" fmla="*/ 895350 w 1025525"/>
                <a:gd name="connsiteY26" fmla="*/ 356621 h 715283"/>
                <a:gd name="connsiteX27" fmla="*/ 736043 w 1025525"/>
                <a:gd name="connsiteY27" fmla="*/ 583295 h 715283"/>
                <a:gd name="connsiteX28" fmla="*/ 725181 w 1025525"/>
                <a:gd name="connsiteY28" fmla="*/ 585108 h 715283"/>
                <a:gd name="connsiteX29" fmla="*/ 694406 w 1025525"/>
                <a:gd name="connsiteY29" fmla="*/ 563347 h 715283"/>
                <a:gd name="connsiteX30" fmla="*/ 714320 w 1025525"/>
                <a:gd name="connsiteY30" fmla="*/ 521639 h 715283"/>
                <a:gd name="connsiteX31" fmla="*/ 830179 w 1025525"/>
                <a:gd name="connsiteY31" fmla="*/ 356621 h 715283"/>
                <a:gd name="connsiteX32" fmla="*/ 714320 w 1025525"/>
                <a:gd name="connsiteY32" fmla="*/ 193415 h 715283"/>
                <a:gd name="connsiteX33" fmla="*/ 694406 w 1025525"/>
                <a:gd name="connsiteY33" fmla="*/ 151707 h 715283"/>
                <a:gd name="connsiteX34" fmla="*/ 736043 w 1025525"/>
                <a:gd name="connsiteY34" fmla="*/ 131760 h 715283"/>
                <a:gd name="connsiteX35" fmla="*/ 287725 w 1025525"/>
                <a:gd name="connsiteY35" fmla="*/ 131760 h 715283"/>
                <a:gd name="connsiteX36" fmla="*/ 329317 w 1025525"/>
                <a:gd name="connsiteY36" fmla="*/ 151707 h 715283"/>
                <a:gd name="connsiteX37" fmla="*/ 309425 w 1025525"/>
                <a:gd name="connsiteY37" fmla="*/ 193415 h 715283"/>
                <a:gd name="connsiteX38" fmla="*/ 193689 w 1025525"/>
                <a:gd name="connsiteY38" fmla="*/ 356621 h 715283"/>
                <a:gd name="connsiteX39" fmla="*/ 309425 w 1025525"/>
                <a:gd name="connsiteY39" fmla="*/ 521639 h 715283"/>
                <a:gd name="connsiteX40" fmla="*/ 329317 w 1025525"/>
                <a:gd name="connsiteY40" fmla="*/ 563347 h 715283"/>
                <a:gd name="connsiteX41" fmla="*/ 298575 w 1025525"/>
                <a:gd name="connsiteY41" fmla="*/ 585108 h 715283"/>
                <a:gd name="connsiteX42" fmla="*/ 287725 w 1025525"/>
                <a:gd name="connsiteY42" fmla="*/ 583295 h 715283"/>
                <a:gd name="connsiteX43" fmla="*/ 128588 w 1025525"/>
                <a:gd name="connsiteY43" fmla="*/ 356621 h 715283"/>
                <a:gd name="connsiteX44" fmla="*/ 287725 w 1025525"/>
                <a:gd name="connsiteY44" fmla="*/ 131760 h 715283"/>
                <a:gd name="connsiteX45" fmla="*/ 774104 w 1025525"/>
                <a:gd name="connsiteY45" fmla="*/ 1579 h 715283"/>
                <a:gd name="connsiteX46" fmla="*/ 1025525 w 1025525"/>
                <a:gd name="connsiteY46" fmla="*/ 356620 h 715283"/>
                <a:gd name="connsiteX47" fmla="*/ 774104 w 1025525"/>
                <a:gd name="connsiteY47" fmla="*/ 713472 h 715283"/>
                <a:gd name="connsiteX48" fmla="*/ 763251 w 1025525"/>
                <a:gd name="connsiteY48" fmla="*/ 715283 h 715283"/>
                <a:gd name="connsiteX49" fmla="*/ 732502 w 1025525"/>
                <a:gd name="connsiteY49" fmla="*/ 693546 h 715283"/>
                <a:gd name="connsiteX50" fmla="*/ 752398 w 1025525"/>
                <a:gd name="connsiteY50" fmla="*/ 651883 h 715283"/>
                <a:gd name="connsiteX51" fmla="*/ 960409 w 1025525"/>
                <a:gd name="connsiteY51" fmla="*/ 356620 h 715283"/>
                <a:gd name="connsiteX52" fmla="*/ 752398 w 1025525"/>
                <a:gd name="connsiteY52" fmla="*/ 63168 h 715283"/>
                <a:gd name="connsiteX53" fmla="*/ 732502 w 1025525"/>
                <a:gd name="connsiteY53" fmla="*/ 21505 h 715283"/>
                <a:gd name="connsiteX54" fmla="*/ 774104 w 1025525"/>
                <a:gd name="connsiteY54" fmla="*/ 1579 h 715283"/>
                <a:gd name="connsiteX55" fmla="*/ 249612 w 1025525"/>
                <a:gd name="connsiteY55" fmla="*/ 1579 h 715283"/>
                <a:gd name="connsiteX56" fmla="*/ 291215 w 1025525"/>
                <a:gd name="connsiteY56" fmla="*/ 21505 h 715283"/>
                <a:gd name="connsiteX57" fmla="*/ 271318 w 1025525"/>
                <a:gd name="connsiteY57" fmla="*/ 63168 h 715283"/>
                <a:gd name="connsiteX58" fmla="*/ 65116 w 1025525"/>
                <a:gd name="connsiteY58" fmla="*/ 356620 h 715283"/>
                <a:gd name="connsiteX59" fmla="*/ 271318 w 1025525"/>
                <a:gd name="connsiteY59" fmla="*/ 651883 h 715283"/>
                <a:gd name="connsiteX60" fmla="*/ 291215 w 1025525"/>
                <a:gd name="connsiteY60" fmla="*/ 693546 h 715283"/>
                <a:gd name="connsiteX61" fmla="*/ 260465 w 1025525"/>
                <a:gd name="connsiteY61" fmla="*/ 715283 h 715283"/>
                <a:gd name="connsiteX62" fmla="*/ 249612 w 1025525"/>
                <a:gd name="connsiteY62" fmla="*/ 713472 h 715283"/>
                <a:gd name="connsiteX63" fmla="*/ 0 w 1025525"/>
                <a:gd name="connsiteY63" fmla="*/ 356620 h 715283"/>
                <a:gd name="connsiteX64" fmla="*/ 249612 w 1025525"/>
                <a:gd name="connsiteY64" fmla="*/ 1579 h 7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25525" h="715283">
                  <a:moveTo>
                    <a:pt x="508794" y="283483"/>
                  </a:moveTo>
                  <a:cubicBezTo>
                    <a:pt x="549563" y="283483"/>
                    <a:pt x="582613" y="316533"/>
                    <a:pt x="582613" y="357302"/>
                  </a:cubicBezTo>
                  <a:cubicBezTo>
                    <a:pt x="582613" y="398071"/>
                    <a:pt x="549563" y="431121"/>
                    <a:pt x="508794" y="431121"/>
                  </a:cubicBezTo>
                  <a:cubicBezTo>
                    <a:pt x="468025" y="431121"/>
                    <a:pt x="434975" y="398071"/>
                    <a:pt x="434975" y="357302"/>
                  </a:cubicBezTo>
                  <a:cubicBezTo>
                    <a:pt x="434975" y="316533"/>
                    <a:pt x="468025" y="283483"/>
                    <a:pt x="508794" y="283483"/>
                  </a:cubicBezTo>
                  <a:close/>
                  <a:moveTo>
                    <a:pt x="660102" y="208179"/>
                  </a:moveTo>
                  <a:cubicBezTo>
                    <a:pt x="723509" y="229919"/>
                    <a:pt x="765176" y="289702"/>
                    <a:pt x="765176" y="356732"/>
                  </a:cubicBezTo>
                  <a:cubicBezTo>
                    <a:pt x="765176" y="425574"/>
                    <a:pt x="723509" y="485357"/>
                    <a:pt x="660102" y="507096"/>
                  </a:cubicBezTo>
                  <a:cubicBezTo>
                    <a:pt x="656479" y="508908"/>
                    <a:pt x="652856" y="508908"/>
                    <a:pt x="649232" y="508908"/>
                  </a:cubicBezTo>
                  <a:cubicBezTo>
                    <a:pt x="634739" y="508908"/>
                    <a:pt x="622058" y="501662"/>
                    <a:pt x="618435" y="487169"/>
                  </a:cubicBezTo>
                  <a:cubicBezTo>
                    <a:pt x="611188" y="470864"/>
                    <a:pt x="620246" y="452748"/>
                    <a:pt x="638363" y="445501"/>
                  </a:cubicBezTo>
                  <a:cubicBezTo>
                    <a:pt x="674595" y="432820"/>
                    <a:pt x="699958" y="396588"/>
                    <a:pt x="699958" y="356732"/>
                  </a:cubicBezTo>
                  <a:cubicBezTo>
                    <a:pt x="699958" y="318688"/>
                    <a:pt x="674595" y="282456"/>
                    <a:pt x="638363" y="269774"/>
                  </a:cubicBezTo>
                  <a:cubicBezTo>
                    <a:pt x="620246" y="262528"/>
                    <a:pt x="611188" y="244412"/>
                    <a:pt x="618435" y="228107"/>
                  </a:cubicBezTo>
                  <a:cubicBezTo>
                    <a:pt x="623870" y="209991"/>
                    <a:pt x="641986" y="200933"/>
                    <a:pt x="660102" y="208179"/>
                  </a:cubicBezTo>
                  <a:close/>
                  <a:moveTo>
                    <a:pt x="365578" y="208179"/>
                  </a:moveTo>
                  <a:cubicBezTo>
                    <a:pt x="381907" y="200933"/>
                    <a:pt x="401864" y="209991"/>
                    <a:pt x="407307" y="228107"/>
                  </a:cubicBezTo>
                  <a:cubicBezTo>
                    <a:pt x="412750" y="244412"/>
                    <a:pt x="403678" y="262528"/>
                    <a:pt x="387350" y="269774"/>
                  </a:cubicBezTo>
                  <a:cubicBezTo>
                    <a:pt x="351064" y="282456"/>
                    <a:pt x="325664" y="318688"/>
                    <a:pt x="325664" y="356732"/>
                  </a:cubicBezTo>
                  <a:cubicBezTo>
                    <a:pt x="325664" y="396588"/>
                    <a:pt x="351064" y="432820"/>
                    <a:pt x="387350" y="445501"/>
                  </a:cubicBezTo>
                  <a:cubicBezTo>
                    <a:pt x="403678" y="452748"/>
                    <a:pt x="412750" y="470864"/>
                    <a:pt x="407307" y="487169"/>
                  </a:cubicBezTo>
                  <a:cubicBezTo>
                    <a:pt x="401864" y="501662"/>
                    <a:pt x="389164" y="508908"/>
                    <a:pt x="376464" y="508908"/>
                  </a:cubicBezTo>
                  <a:cubicBezTo>
                    <a:pt x="372835" y="508908"/>
                    <a:pt x="369207" y="508908"/>
                    <a:pt x="365578" y="507096"/>
                  </a:cubicBezTo>
                  <a:cubicBezTo>
                    <a:pt x="302078" y="485357"/>
                    <a:pt x="260350" y="425574"/>
                    <a:pt x="260350" y="356732"/>
                  </a:cubicBezTo>
                  <a:cubicBezTo>
                    <a:pt x="260350" y="289702"/>
                    <a:pt x="302078" y="229919"/>
                    <a:pt x="365578" y="208179"/>
                  </a:cubicBezTo>
                  <a:close/>
                  <a:moveTo>
                    <a:pt x="736043" y="131760"/>
                  </a:moveTo>
                  <a:cubicBezTo>
                    <a:pt x="831989" y="166215"/>
                    <a:pt x="895350" y="256884"/>
                    <a:pt x="895350" y="356621"/>
                  </a:cubicBezTo>
                  <a:cubicBezTo>
                    <a:pt x="895350" y="458171"/>
                    <a:pt x="831989" y="548840"/>
                    <a:pt x="736043" y="583295"/>
                  </a:cubicBezTo>
                  <a:cubicBezTo>
                    <a:pt x="732423" y="585108"/>
                    <a:pt x="728802" y="585108"/>
                    <a:pt x="725181" y="585108"/>
                  </a:cubicBezTo>
                  <a:cubicBezTo>
                    <a:pt x="712509" y="585108"/>
                    <a:pt x="699837" y="577855"/>
                    <a:pt x="694406" y="563347"/>
                  </a:cubicBezTo>
                  <a:cubicBezTo>
                    <a:pt x="688975" y="547027"/>
                    <a:pt x="698027" y="528893"/>
                    <a:pt x="714320" y="521639"/>
                  </a:cubicBezTo>
                  <a:cubicBezTo>
                    <a:pt x="784922" y="498065"/>
                    <a:pt x="830179" y="430970"/>
                    <a:pt x="830179" y="356621"/>
                  </a:cubicBezTo>
                  <a:cubicBezTo>
                    <a:pt x="830179" y="284085"/>
                    <a:pt x="784922" y="216990"/>
                    <a:pt x="714320" y="193415"/>
                  </a:cubicBezTo>
                  <a:cubicBezTo>
                    <a:pt x="698027" y="186162"/>
                    <a:pt x="688975" y="168028"/>
                    <a:pt x="694406" y="151707"/>
                  </a:cubicBezTo>
                  <a:cubicBezTo>
                    <a:pt x="701647" y="133574"/>
                    <a:pt x="719750" y="126320"/>
                    <a:pt x="736043" y="131760"/>
                  </a:cubicBezTo>
                  <a:close/>
                  <a:moveTo>
                    <a:pt x="287725" y="131760"/>
                  </a:moveTo>
                  <a:cubicBezTo>
                    <a:pt x="305808" y="126320"/>
                    <a:pt x="323892" y="133574"/>
                    <a:pt x="329317" y="151707"/>
                  </a:cubicBezTo>
                  <a:cubicBezTo>
                    <a:pt x="336551" y="168028"/>
                    <a:pt x="327509" y="186162"/>
                    <a:pt x="309425" y="193415"/>
                  </a:cubicBezTo>
                  <a:cubicBezTo>
                    <a:pt x="240707" y="216990"/>
                    <a:pt x="193689" y="284085"/>
                    <a:pt x="193689" y="356621"/>
                  </a:cubicBezTo>
                  <a:cubicBezTo>
                    <a:pt x="193689" y="430970"/>
                    <a:pt x="240707" y="498065"/>
                    <a:pt x="309425" y="521639"/>
                  </a:cubicBezTo>
                  <a:cubicBezTo>
                    <a:pt x="327509" y="528893"/>
                    <a:pt x="336551" y="547027"/>
                    <a:pt x="329317" y="563347"/>
                  </a:cubicBezTo>
                  <a:cubicBezTo>
                    <a:pt x="325701" y="577855"/>
                    <a:pt x="313042" y="585108"/>
                    <a:pt x="298575" y="585108"/>
                  </a:cubicBezTo>
                  <a:cubicBezTo>
                    <a:pt x="294958" y="585108"/>
                    <a:pt x="291341" y="585108"/>
                    <a:pt x="287725" y="583295"/>
                  </a:cubicBezTo>
                  <a:cubicBezTo>
                    <a:pt x="193689" y="548840"/>
                    <a:pt x="128588" y="458171"/>
                    <a:pt x="128588" y="356621"/>
                  </a:cubicBezTo>
                  <a:cubicBezTo>
                    <a:pt x="128588" y="256884"/>
                    <a:pt x="193689" y="166215"/>
                    <a:pt x="287725" y="131760"/>
                  </a:cubicBezTo>
                  <a:close/>
                  <a:moveTo>
                    <a:pt x="774104" y="1579"/>
                  </a:moveTo>
                  <a:cubicBezTo>
                    <a:pt x="924233" y="55922"/>
                    <a:pt x="1025525" y="199025"/>
                    <a:pt x="1025525" y="356620"/>
                  </a:cubicBezTo>
                  <a:cubicBezTo>
                    <a:pt x="1025525" y="516026"/>
                    <a:pt x="924233" y="659129"/>
                    <a:pt x="774104" y="713472"/>
                  </a:cubicBezTo>
                  <a:cubicBezTo>
                    <a:pt x="770486" y="713472"/>
                    <a:pt x="766869" y="715283"/>
                    <a:pt x="763251" y="715283"/>
                  </a:cubicBezTo>
                  <a:cubicBezTo>
                    <a:pt x="750589" y="715283"/>
                    <a:pt x="737928" y="706226"/>
                    <a:pt x="732502" y="693546"/>
                  </a:cubicBezTo>
                  <a:cubicBezTo>
                    <a:pt x="727075" y="675432"/>
                    <a:pt x="736119" y="657317"/>
                    <a:pt x="752398" y="651883"/>
                  </a:cubicBezTo>
                  <a:cubicBezTo>
                    <a:pt x="877205" y="606597"/>
                    <a:pt x="960409" y="488854"/>
                    <a:pt x="960409" y="356620"/>
                  </a:cubicBezTo>
                  <a:cubicBezTo>
                    <a:pt x="960409" y="226197"/>
                    <a:pt x="877205" y="108454"/>
                    <a:pt x="752398" y="63168"/>
                  </a:cubicBezTo>
                  <a:cubicBezTo>
                    <a:pt x="736119" y="57734"/>
                    <a:pt x="727075" y="39619"/>
                    <a:pt x="732502" y="21505"/>
                  </a:cubicBezTo>
                  <a:cubicBezTo>
                    <a:pt x="739737" y="5202"/>
                    <a:pt x="757825" y="-3855"/>
                    <a:pt x="774104" y="1579"/>
                  </a:cubicBezTo>
                  <a:close/>
                  <a:moveTo>
                    <a:pt x="249612" y="1579"/>
                  </a:moveTo>
                  <a:cubicBezTo>
                    <a:pt x="267700" y="-3855"/>
                    <a:pt x="285788" y="5202"/>
                    <a:pt x="291215" y="21505"/>
                  </a:cubicBezTo>
                  <a:cubicBezTo>
                    <a:pt x="298450" y="39619"/>
                    <a:pt x="289406" y="57734"/>
                    <a:pt x="271318" y="63168"/>
                  </a:cubicBezTo>
                  <a:cubicBezTo>
                    <a:pt x="148320" y="108454"/>
                    <a:pt x="65116" y="226197"/>
                    <a:pt x="65116" y="356620"/>
                  </a:cubicBezTo>
                  <a:cubicBezTo>
                    <a:pt x="65116" y="488854"/>
                    <a:pt x="148320" y="606597"/>
                    <a:pt x="271318" y="651883"/>
                  </a:cubicBezTo>
                  <a:cubicBezTo>
                    <a:pt x="289406" y="657317"/>
                    <a:pt x="298450" y="675432"/>
                    <a:pt x="291215" y="693546"/>
                  </a:cubicBezTo>
                  <a:cubicBezTo>
                    <a:pt x="287597" y="706226"/>
                    <a:pt x="274936" y="715283"/>
                    <a:pt x="260465" y="715283"/>
                  </a:cubicBezTo>
                  <a:cubicBezTo>
                    <a:pt x="256848" y="715283"/>
                    <a:pt x="253230" y="713472"/>
                    <a:pt x="249612" y="713472"/>
                  </a:cubicBezTo>
                  <a:cubicBezTo>
                    <a:pt x="99483" y="659129"/>
                    <a:pt x="0" y="516026"/>
                    <a:pt x="0" y="356620"/>
                  </a:cubicBezTo>
                  <a:cubicBezTo>
                    <a:pt x="0" y="199025"/>
                    <a:pt x="99483" y="55922"/>
                    <a:pt x="249612" y="15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8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63"/>
            <p:cNvSpPr/>
            <p:nvPr/>
          </p:nvSpPr>
          <p:spPr bwMode="auto">
            <a:xfrm>
              <a:off x="5162551" y="1951038"/>
              <a:ext cx="15875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64"/>
            <p:cNvSpPr/>
            <p:nvPr/>
          </p:nvSpPr>
          <p:spPr bwMode="auto">
            <a:xfrm>
              <a:off x="5194301" y="1933576"/>
              <a:ext cx="14288" cy="22225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65"/>
            <p:cNvSpPr/>
            <p:nvPr/>
          </p:nvSpPr>
          <p:spPr bwMode="auto">
            <a:xfrm>
              <a:off x="5224464" y="19161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966"/>
            <p:cNvSpPr/>
            <p:nvPr/>
          </p:nvSpPr>
          <p:spPr bwMode="auto">
            <a:xfrm>
              <a:off x="5254626" y="1898651"/>
              <a:ext cx="15875" cy="22225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4 h 12"/>
                <a:gd name="T4" fmla="*/ 5 w 9"/>
                <a:gd name="T5" fmla="*/ 11 h 12"/>
                <a:gd name="T6" fmla="*/ 0 w 9"/>
                <a:gd name="T7" fmla="*/ 8 h 12"/>
                <a:gd name="T8" fmla="*/ 5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10"/>
                    <a:pt x="5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5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967"/>
            <p:cNvSpPr/>
            <p:nvPr/>
          </p:nvSpPr>
          <p:spPr bwMode="auto">
            <a:xfrm>
              <a:off x="5284789" y="1881188"/>
              <a:ext cx="15875" cy="20638"/>
            </a:xfrm>
            <a:custGeom>
              <a:avLst/>
              <a:gdLst>
                <a:gd name="T0" fmla="*/ 4 w 9"/>
                <a:gd name="T1" fmla="*/ 2 h 12"/>
                <a:gd name="T2" fmla="*/ 9 w 9"/>
                <a:gd name="T3" fmla="*/ 4 h 12"/>
                <a:gd name="T4" fmla="*/ 4 w 9"/>
                <a:gd name="T5" fmla="*/ 11 h 12"/>
                <a:gd name="T6" fmla="*/ 0 w 9"/>
                <a:gd name="T7" fmla="*/ 9 h 12"/>
                <a:gd name="T8" fmla="*/ 4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2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7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968"/>
            <p:cNvSpPr/>
            <p:nvPr/>
          </p:nvSpPr>
          <p:spPr bwMode="auto">
            <a:xfrm>
              <a:off x="5314951" y="18637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0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7" y="9"/>
                    <a:pt x="4" y="10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969"/>
            <p:cNvSpPr/>
            <p:nvPr/>
          </p:nvSpPr>
          <p:spPr bwMode="auto">
            <a:xfrm>
              <a:off x="5346701" y="184626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970"/>
            <p:cNvSpPr/>
            <p:nvPr/>
          </p:nvSpPr>
          <p:spPr bwMode="auto">
            <a:xfrm>
              <a:off x="5376864" y="18272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971"/>
            <p:cNvSpPr/>
            <p:nvPr/>
          </p:nvSpPr>
          <p:spPr bwMode="auto">
            <a:xfrm>
              <a:off x="5405439" y="1809751"/>
              <a:ext cx="17463" cy="23813"/>
            </a:xfrm>
            <a:custGeom>
              <a:avLst/>
              <a:gdLst>
                <a:gd name="T0" fmla="*/ 5 w 9"/>
                <a:gd name="T1" fmla="*/ 2 h 13"/>
                <a:gd name="T2" fmla="*/ 9 w 9"/>
                <a:gd name="T3" fmla="*/ 4 h 13"/>
                <a:gd name="T4" fmla="*/ 5 w 9"/>
                <a:gd name="T5" fmla="*/ 11 h 13"/>
                <a:gd name="T6" fmla="*/ 0 w 9"/>
                <a:gd name="T7" fmla="*/ 9 h 13"/>
                <a:gd name="T8" fmla="*/ 5 w 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10"/>
                    <a:pt x="5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5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972"/>
            <p:cNvSpPr/>
            <p:nvPr/>
          </p:nvSpPr>
          <p:spPr bwMode="auto">
            <a:xfrm>
              <a:off x="5437189" y="1793876"/>
              <a:ext cx="15875" cy="20638"/>
            </a:xfrm>
            <a:custGeom>
              <a:avLst/>
              <a:gdLst>
                <a:gd name="T0" fmla="*/ 4 w 9"/>
                <a:gd name="T1" fmla="*/ 1 h 12"/>
                <a:gd name="T2" fmla="*/ 9 w 9"/>
                <a:gd name="T3" fmla="*/ 3 h 12"/>
                <a:gd name="T4" fmla="*/ 4 w 9"/>
                <a:gd name="T5" fmla="*/ 11 h 12"/>
                <a:gd name="T6" fmla="*/ 0 w 9"/>
                <a:gd name="T7" fmla="*/ 8 h 12"/>
                <a:gd name="T8" fmla="*/ 4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7" y="0"/>
                    <a:pt x="9" y="1"/>
                    <a:pt x="9" y="3"/>
                  </a:cubicBezTo>
                  <a:cubicBezTo>
                    <a:pt x="9" y="6"/>
                    <a:pt x="7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973"/>
            <p:cNvSpPr/>
            <p:nvPr/>
          </p:nvSpPr>
          <p:spPr bwMode="auto">
            <a:xfrm>
              <a:off x="5467351" y="17748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7" y="0"/>
                    <a:pt x="8" y="1"/>
                    <a:pt x="8" y="4"/>
                  </a:cubicBezTo>
                  <a:cubicBezTo>
                    <a:pt x="8" y="6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974"/>
            <p:cNvSpPr/>
            <p:nvPr/>
          </p:nvSpPr>
          <p:spPr bwMode="auto">
            <a:xfrm>
              <a:off x="5499101" y="1757363"/>
              <a:ext cx="14288" cy="23813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975"/>
            <p:cNvSpPr/>
            <p:nvPr/>
          </p:nvSpPr>
          <p:spPr bwMode="auto">
            <a:xfrm>
              <a:off x="5529264" y="1741488"/>
              <a:ext cx="14288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1045"/>
            <p:cNvSpPr/>
            <p:nvPr/>
          </p:nvSpPr>
          <p:spPr bwMode="auto">
            <a:xfrm>
              <a:off x="7813676" y="2840038"/>
              <a:ext cx="15875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1115"/>
            <p:cNvSpPr/>
            <p:nvPr/>
          </p:nvSpPr>
          <p:spPr bwMode="auto">
            <a:xfrm>
              <a:off x="5027613" y="1304926"/>
              <a:ext cx="525463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9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9"/>
                    <a:pt x="1" y="599"/>
                    <a:pt x="1" y="599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4"/>
                    <a:pt x="19" y="6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1116"/>
            <p:cNvSpPr/>
            <p:nvPr/>
          </p:nvSpPr>
          <p:spPr bwMode="auto">
            <a:xfrm>
              <a:off x="5035551" y="1311276"/>
              <a:ext cx="527050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8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8"/>
                    <a:pt x="1" y="598"/>
                    <a:pt x="1" y="598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3"/>
                    <a:pt x="19" y="609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1117"/>
            <p:cNvSpPr/>
            <p:nvPr/>
          </p:nvSpPr>
          <p:spPr bwMode="auto">
            <a:xfrm>
              <a:off x="5068888" y="1327151"/>
              <a:ext cx="504825" cy="1111250"/>
            </a:xfrm>
            <a:custGeom>
              <a:avLst/>
              <a:gdLst>
                <a:gd name="T0" fmla="*/ 16 w 278"/>
                <a:gd name="T1" fmla="*/ 608 h 613"/>
                <a:gd name="T2" fmla="*/ 1 w 278"/>
                <a:gd name="T3" fmla="*/ 600 h 613"/>
                <a:gd name="T4" fmla="*/ 0 w 278"/>
                <a:gd name="T5" fmla="*/ 172 h 613"/>
                <a:gd name="T6" fmla="*/ 15 w 278"/>
                <a:gd name="T7" fmla="*/ 147 h 613"/>
                <a:gd name="T8" fmla="*/ 262 w 278"/>
                <a:gd name="T9" fmla="*/ 4 h 613"/>
                <a:gd name="T10" fmla="*/ 277 w 278"/>
                <a:gd name="T11" fmla="*/ 13 h 613"/>
                <a:gd name="T12" fmla="*/ 278 w 278"/>
                <a:gd name="T13" fmla="*/ 440 h 613"/>
                <a:gd name="T14" fmla="*/ 263 w 278"/>
                <a:gd name="T15" fmla="*/ 465 h 613"/>
                <a:gd name="T16" fmla="*/ 16 w 278"/>
                <a:gd name="T17" fmla="*/ 60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613">
                  <a:moveTo>
                    <a:pt x="16" y="608"/>
                  </a:moveTo>
                  <a:cubicBezTo>
                    <a:pt x="8" y="613"/>
                    <a:pt x="1" y="609"/>
                    <a:pt x="1" y="60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3"/>
                    <a:pt x="7" y="152"/>
                    <a:pt x="15" y="147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70" y="0"/>
                    <a:pt x="277" y="3"/>
                    <a:pt x="277" y="13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78" y="449"/>
                    <a:pt x="271" y="461"/>
                    <a:pt x="263" y="465"/>
                  </a:cubicBezTo>
                  <a:lnTo>
                    <a:pt x="16" y="60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1118"/>
            <p:cNvSpPr/>
            <p:nvPr/>
          </p:nvSpPr>
          <p:spPr bwMode="auto">
            <a:xfrm>
              <a:off x="5097463" y="1385888"/>
              <a:ext cx="446088" cy="947738"/>
            </a:xfrm>
            <a:custGeom>
              <a:avLst/>
              <a:gdLst>
                <a:gd name="T0" fmla="*/ 2 w 246"/>
                <a:gd name="T1" fmla="*/ 519 h 523"/>
                <a:gd name="T2" fmla="*/ 1 w 246"/>
                <a:gd name="T3" fmla="*/ 513 h 523"/>
                <a:gd name="T4" fmla="*/ 0 w 246"/>
                <a:gd name="T5" fmla="*/ 151 h 523"/>
                <a:gd name="T6" fmla="*/ 13 w 246"/>
                <a:gd name="T7" fmla="*/ 128 h 523"/>
                <a:gd name="T8" fmla="*/ 232 w 246"/>
                <a:gd name="T9" fmla="*/ 2 h 523"/>
                <a:gd name="T10" fmla="*/ 239 w 246"/>
                <a:gd name="T11" fmla="*/ 0 h 523"/>
                <a:gd name="T12" fmla="*/ 245 w 246"/>
                <a:gd name="T13" fmla="*/ 9 h 523"/>
                <a:gd name="T14" fmla="*/ 246 w 246"/>
                <a:gd name="T15" fmla="*/ 371 h 523"/>
                <a:gd name="T16" fmla="*/ 233 w 246"/>
                <a:gd name="T17" fmla="*/ 393 h 523"/>
                <a:gd name="T18" fmla="*/ 14 w 246"/>
                <a:gd name="T19" fmla="*/ 520 h 523"/>
                <a:gd name="T20" fmla="*/ 2 w 246"/>
                <a:gd name="T21" fmla="*/ 5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23">
                  <a:moveTo>
                    <a:pt x="2" y="519"/>
                  </a:moveTo>
                  <a:cubicBezTo>
                    <a:pt x="1" y="518"/>
                    <a:pt x="1" y="515"/>
                    <a:pt x="1" y="5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43" y="0"/>
                    <a:pt x="245" y="4"/>
                    <a:pt x="245" y="9"/>
                  </a:cubicBezTo>
                  <a:cubicBezTo>
                    <a:pt x="246" y="371"/>
                    <a:pt x="246" y="371"/>
                    <a:pt x="246" y="371"/>
                  </a:cubicBezTo>
                  <a:cubicBezTo>
                    <a:pt x="246" y="379"/>
                    <a:pt x="240" y="389"/>
                    <a:pt x="233" y="393"/>
                  </a:cubicBezTo>
                  <a:cubicBezTo>
                    <a:pt x="14" y="520"/>
                    <a:pt x="14" y="520"/>
                    <a:pt x="14" y="520"/>
                  </a:cubicBezTo>
                  <a:cubicBezTo>
                    <a:pt x="9" y="523"/>
                    <a:pt x="5" y="522"/>
                    <a:pt x="2" y="5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1120"/>
            <p:cNvSpPr/>
            <p:nvPr/>
          </p:nvSpPr>
          <p:spPr bwMode="auto">
            <a:xfrm>
              <a:off x="5089526" y="1385095"/>
              <a:ext cx="433388" cy="939800"/>
            </a:xfrm>
            <a:custGeom>
              <a:avLst/>
              <a:gdLst>
                <a:gd name="T0" fmla="*/ 2 w 239"/>
                <a:gd name="T1" fmla="*/ 519 h 519"/>
                <a:gd name="T2" fmla="*/ 1 w 239"/>
                <a:gd name="T3" fmla="*/ 512 h 519"/>
                <a:gd name="T4" fmla="*/ 0 w 239"/>
                <a:gd name="T5" fmla="*/ 151 h 519"/>
                <a:gd name="T6" fmla="*/ 13 w 239"/>
                <a:gd name="T7" fmla="*/ 128 h 519"/>
                <a:gd name="T8" fmla="*/ 232 w 239"/>
                <a:gd name="T9" fmla="*/ 2 h 519"/>
                <a:gd name="T10" fmla="*/ 238 w 239"/>
                <a:gd name="T11" fmla="*/ 0 h 519"/>
                <a:gd name="T12" fmla="*/ 239 w 239"/>
                <a:gd name="T13" fmla="*/ 0 h 519"/>
                <a:gd name="T14" fmla="*/ 2 w 239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lnTo>
                    <a:pt x="2" y="5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36" name="Freeform 1121"/>
            <p:cNvSpPr/>
            <p:nvPr/>
          </p:nvSpPr>
          <p:spPr bwMode="auto">
            <a:xfrm>
              <a:off x="5045076" y="1806576"/>
              <a:ext cx="15875" cy="23813"/>
            </a:xfrm>
            <a:custGeom>
              <a:avLst/>
              <a:gdLst>
                <a:gd name="T0" fmla="*/ 4 w 9"/>
                <a:gd name="T1" fmla="*/ 12 h 13"/>
                <a:gd name="T2" fmla="*/ 0 w 9"/>
                <a:gd name="T3" fmla="*/ 4 h 13"/>
                <a:gd name="T4" fmla="*/ 3 w 9"/>
                <a:gd name="T5" fmla="*/ 1 h 13"/>
                <a:gd name="T6" fmla="*/ 4 w 9"/>
                <a:gd name="T7" fmla="*/ 1 h 13"/>
                <a:gd name="T8" fmla="*/ 9 w 9"/>
                <a:gd name="T9" fmla="*/ 9 h 13"/>
                <a:gd name="T10" fmla="*/ 9 w 9"/>
                <a:gd name="T11" fmla="*/ 10 h 13"/>
                <a:gd name="T12" fmla="*/ 4 w 9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4" y="12"/>
                  </a:moveTo>
                  <a:cubicBezTo>
                    <a:pt x="2" y="10"/>
                    <a:pt x="0" y="7"/>
                    <a:pt x="0" y="4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3"/>
                    <a:pt x="9" y="6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2"/>
                    <a:pt x="7" y="13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1122"/>
            <p:cNvSpPr/>
            <p:nvPr/>
          </p:nvSpPr>
          <p:spPr bwMode="auto">
            <a:xfrm>
              <a:off x="5051426" y="1808163"/>
              <a:ext cx="9525" cy="15875"/>
            </a:xfrm>
            <a:custGeom>
              <a:avLst/>
              <a:gdLst>
                <a:gd name="T0" fmla="*/ 5 w 6"/>
                <a:gd name="T1" fmla="*/ 9 h 9"/>
                <a:gd name="T2" fmla="*/ 0 w 6"/>
                <a:gd name="T3" fmla="*/ 1 h 9"/>
                <a:gd name="T4" fmla="*/ 0 w 6"/>
                <a:gd name="T5" fmla="*/ 0 h 9"/>
                <a:gd name="T6" fmla="*/ 1 w 6"/>
                <a:gd name="T7" fmla="*/ 0 h 9"/>
                <a:gd name="T8" fmla="*/ 6 w 6"/>
                <a:gd name="T9" fmla="*/ 8 h 9"/>
                <a:gd name="T10" fmla="*/ 6 w 6"/>
                <a:gd name="T11" fmla="*/ 9 h 9"/>
                <a:gd name="T12" fmla="*/ 5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1123"/>
            <p:cNvSpPr/>
            <p:nvPr/>
          </p:nvSpPr>
          <p:spPr bwMode="auto">
            <a:xfrm>
              <a:off x="5268913" y="1428751"/>
              <a:ext cx="73025" cy="41275"/>
            </a:xfrm>
            <a:custGeom>
              <a:avLst/>
              <a:gdLst>
                <a:gd name="T0" fmla="*/ 46 w 46"/>
                <a:gd name="T1" fmla="*/ 4 h 26"/>
                <a:gd name="T2" fmla="*/ 41 w 46"/>
                <a:gd name="T3" fmla="*/ 0 h 26"/>
                <a:gd name="T4" fmla="*/ 0 w 46"/>
                <a:gd name="T5" fmla="*/ 24 h 26"/>
                <a:gd name="T6" fmla="*/ 5 w 46"/>
                <a:gd name="T7" fmla="*/ 26 h 26"/>
                <a:gd name="T8" fmla="*/ 46 w 46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6" y="4"/>
                  </a:moveTo>
                  <a:lnTo>
                    <a:pt x="41" y="0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1124"/>
            <p:cNvSpPr/>
            <p:nvPr/>
          </p:nvSpPr>
          <p:spPr bwMode="auto">
            <a:xfrm>
              <a:off x="5334001" y="1428751"/>
              <a:ext cx="7938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5 w 5"/>
                <a:gd name="T5" fmla="*/ 4 h 6"/>
                <a:gd name="T6" fmla="*/ 0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1125"/>
            <p:cNvSpPr/>
            <p:nvPr/>
          </p:nvSpPr>
          <p:spPr bwMode="auto">
            <a:xfrm>
              <a:off x="5046663" y="1744663"/>
              <a:ext cx="11113" cy="14288"/>
            </a:xfrm>
            <a:custGeom>
              <a:avLst/>
              <a:gdLst>
                <a:gd name="T0" fmla="*/ 3 w 6"/>
                <a:gd name="T1" fmla="*/ 7 h 8"/>
                <a:gd name="T2" fmla="*/ 0 w 6"/>
                <a:gd name="T3" fmla="*/ 2 h 8"/>
                <a:gd name="T4" fmla="*/ 3 w 6"/>
                <a:gd name="T5" fmla="*/ 0 h 8"/>
                <a:gd name="T6" fmla="*/ 3 w 6"/>
                <a:gd name="T7" fmla="*/ 0 h 8"/>
                <a:gd name="T8" fmla="*/ 6 w 6"/>
                <a:gd name="T9" fmla="*/ 5 h 8"/>
                <a:gd name="T10" fmla="*/ 6 w 6"/>
                <a:gd name="T11" fmla="*/ 6 h 8"/>
                <a:gd name="T12" fmla="*/ 3 w 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3" y="7"/>
                  </a:moveTo>
                  <a:cubicBezTo>
                    <a:pt x="2" y="6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3" y="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1126"/>
            <p:cNvSpPr/>
            <p:nvPr/>
          </p:nvSpPr>
          <p:spPr bwMode="auto">
            <a:xfrm>
              <a:off x="5053013" y="1744663"/>
              <a:ext cx="4763" cy="11113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1 h 6"/>
                <a:gd name="T4" fmla="*/ 0 w 3"/>
                <a:gd name="T5" fmla="*/ 0 h 6"/>
                <a:gd name="T6" fmla="*/ 0 w 3"/>
                <a:gd name="T7" fmla="*/ 0 h 6"/>
                <a:gd name="T8" fmla="*/ 3 w 3"/>
                <a:gd name="T9" fmla="*/ 5 h 6"/>
                <a:gd name="T10" fmla="*/ 3 w 3"/>
                <a:gd name="T11" fmla="*/ 6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3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1127"/>
            <p:cNvSpPr/>
            <p:nvPr/>
          </p:nvSpPr>
          <p:spPr bwMode="auto">
            <a:xfrm>
              <a:off x="5341938" y="2219326"/>
              <a:ext cx="28575" cy="38100"/>
            </a:xfrm>
            <a:custGeom>
              <a:avLst/>
              <a:gdLst>
                <a:gd name="T0" fmla="*/ 7 w 15"/>
                <a:gd name="T1" fmla="*/ 19 h 21"/>
                <a:gd name="T2" fmla="*/ 15 w 15"/>
                <a:gd name="T3" fmla="*/ 6 h 21"/>
                <a:gd name="T4" fmla="*/ 9 w 15"/>
                <a:gd name="T5" fmla="*/ 1 h 21"/>
                <a:gd name="T6" fmla="*/ 7 w 15"/>
                <a:gd name="T7" fmla="*/ 1 h 21"/>
                <a:gd name="T8" fmla="*/ 0 w 15"/>
                <a:gd name="T9" fmla="*/ 14 h 21"/>
                <a:gd name="T10" fmla="*/ 0 w 15"/>
                <a:gd name="T11" fmla="*/ 16 h 21"/>
                <a:gd name="T12" fmla="*/ 7 w 15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7" y="19"/>
                  </a:moveTo>
                  <a:cubicBezTo>
                    <a:pt x="11" y="16"/>
                    <a:pt x="15" y="11"/>
                    <a:pt x="15" y="6"/>
                  </a:cubicBezTo>
                  <a:cubicBezTo>
                    <a:pt x="15" y="2"/>
                    <a:pt x="12" y="0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3" y="4"/>
                    <a:pt x="0" y="10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9"/>
                    <a:pt x="4" y="21"/>
                    <a:pt x="7" y="1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128"/>
            <p:cNvSpPr/>
            <p:nvPr/>
          </p:nvSpPr>
          <p:spPr bwMode="auto">
            <a:xfrm>
              <a:off x="5346701" y="2225676"/>
              <a:ext cx="19050" cy="26988"/>
            </a:xfrm>
            <a:custGeom>
              <a:avLst/>
              <a:gdLst>
                <a:gd name="T0" fmla="*/ 5 w 11"/>
                <a:gd name="T1" fmla="*/ 13 h 15"/>
                <a:gd name="T2" fmla="*/ 11 w 11"/>
                <a:gd name="T3" fmla="*/ 4 h 15"/>
                <a:gd name="T4" fmla="*/ 7 w 11"/>
                <a:gd name="T5" fmla="*/ 0 h 15"/>
                <a:gd name="T6" fmla="*/ 5 w 11"/>
                <a:gd name="T7" fmla="*/ 1 h 15"/>
                <a:gd name="T8" fmla="*/ 0 w 11"/>
                <a:gd name="T9" fmla="*/ 10 h 15"/>
                <a:gd name="T10" fmla="*/ 0 w 11"/>
                <a:gd name="T11" fmla="*/ 11 h 15"/>
                <a:gd name="T12" fmla="*/ 5 w 11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5" y="13"/>
                  </a:moveTo>
                  <a:cubicBezTo>
                    <a:pt x="8" y="11"/>
                    <a:pt x="11" y="7"/>
                    <a:pt x="11" y="4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2" y="3"/>
                    <a:pt x="0" y="7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4"/>
                    <a:pt x="3" y="15"/>
                    <a:pt x="5" y="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129"/>
            <p:cNvSpPr/>
            <p:nvPr/>
          </p:nvSpPr>
          <p:spPr bwMode="auto">
            <a:xfrm>
              <a:off x="7367588" y="1738313"/>
              <a:ext cx="38100" cy="42863"/>
            </a:xfrm>
            <a:custGeom>
              <a:avLst/>
              <a:gdLst>
                <a:gd name="T0" fmla="*/ 0 w 21"/>
                <a:gd name="T1" fmla="*/ 0 h 23"/>
                <a:gd name="T2" fmla="*/ 16 w 21"/>
                <a:gd name="T3" fmla="*/ 5 h 23"/>
                <a:gd name="T4" fmla="*/ 21 w 21"/>
                <a:gd name="T5" fmla="*/ 23 h 23"/>
                <a:gd name="T6" fmla="*/ 0 w 21"/>
                <a:gd name="T7" fmla="*/ 16 h 23"/>
                <a:gd name="T8" fmla="*/ 0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5" y="2"/>
                    <a:pt x="11" y="4"/>
                    <a:pt x="16" y="5"/>
                  </a:cubicBezTo>
                  <a:cubicBezTo>
                    <a:pt x="18" y="11"/>
                    <a:pt x="19" y="17"/>
                    <a:pt x="21" y="23"/>
                  </a:cubicBezTo>
                  <a:cubicBezTo>
                    <a:pt x="14" y="22"/>
                    <a:pt x="7" y="20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130"/>
            <p:cNvSpPr/>
            <p:nvPr/>
          </p:nvSpPr>
          <p:spPr bwMode="auto">
            <a:xfrm>
              <a:off x="7366001" y="1889126"/>
              <a:ext cx="38100" cy="53975"/>
            </a:xfrm>
            <a:custGeom>
              <a:avLst/>
              <a:gdLst>
                <a:gd name="T0" fmla="*/ 21 w 21"/>
                <a:gd name="T1" fmla="*/ 18 h 30"/>
                <a:gd name="T2" fmla="*/ 16 w 21"/>
                <a:gd name="T3" fmla="*/ 30 h 30"/>
                <a:gd name="T4" fmla="*/ 0 w 21"/>
                <a:gd name="T5" fmla="*/ 17 h 30"/>
                <a:gd name="T6" fmla="*/ 0 w 21"/>
                <a:gd name="T7" fmla="*/ 0 h 30"/>
                <a:gd name="T8" fmla="*/ 21 w 2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21" y="18"/>
                  </a:moveTo>
                  <a:cubicBezTo>
                    <a:pt x="20" y="22"/>
                    <a:pt x="18" y="27"/>
                    <a:pt x="16" y="30"/>
                  </a:cubicBezTo>
                  <a:cubicBezTo>
                    <a:pt x="11" y="25"/>
                    <a:pt x="6" y="20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5"/>
                    <a:pt x="15" y="11"/>
                    <a:pt x="21" y="1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131"/>
            <p:cNvSpPr/>
            <p:nvPr/>
          </p:nvSpPr>
          <p:spPr bwMode="auto">
            <a:xfrm>
              <a:off x="7243763" y="1862138"/>
              <a:ext cx="109538" cy="130175"/>
            </a:xfrm>
            <a:custGeom>
              <a:avLst/>
              <a:gdLst>
                <a:gd name="T0" fmla="*/ 29 w 61"/>
                <a:gd name="T1" fmla="*/ 28 h 72"/>
                <a:gd name="T2" fmla="*/ 61 w 61"/>
                <a:gd name="T3" fmla="*/ 72 h 72"/>
                <a:gd name="T4" fmla="*/ 60 w 61"/>
                <a:gd name="T5" fmla="*/ 72 h 72"/>
                <a:gd name="T6" fmla="*/ 60 w 61"/>
                <a:gd name="T7" fmla="*/ 72 h 72"/>
                <a:gd name="T8" fmla="*/ 59 w 61"/>
                <a:gd name="T9" fmla="*/ 71 h 72"/>
                <a:gd name="T10" fmla="*/ 59 w 61"/>
                <a:gd name="T11" fmla="*/ 71 h 72"/>
                <a:gd name="T12" fmla="*/ 58 w 61"/>
                <a:gd name="T13" fmla="*/ 71 h 72"/>
                <a:gd name="T14" fmla="*/ 58 w 61"/>
                <a:gd name="T15" fmla="*/ 70 h 72"/>
                <a:gd name="T16" fmla="*/ 57 w 61"/>
                <a:gd name="T17" fmla="*/ 70 h 72"/>
                <a:gd name="T18" fmla="*/ 57 w 61"/>
                <a:gd name="T19" fmla="*/ 70 h 72"/>
                <a:gd name="T20" fmla="*/ 56 w 61"/>
                <a:gd name="T21" fmla="*/ 69 h 72"/>
                <a:gd name="T22" fmla="*/ 56 w 61"/>
                <a:gd name="T23" fmla="*/ 69 h 72"/>
                <a:gd name="T24" fmla="*/ 55 w 61"/>
                <a:gd name="T25" fmla="*/ 69 h 72"/>
                <a:gd name="T26" fmla="*/ 54 w 61"/>
                <a:gd name="T27" fmla="*/ 68 h 72"/>
                <a:gd name="T28" fmla="*/ 54 w 61"/>
                <a:gd name="T29" fmla="*/ 68 h 72"/>
                <a:gd name="T30" fmla="*/ 53 w 61"/>
                <a:gd name="T31" fmla="*/ 68 h 72"/>
                <a:gd name="T32" fmla="*/ 53 w 61"/>
                <a:gd name="T33" fmla="*/ 67 h 72"/>
                <a:gd name="T34" fmla="*/ 52 w 61"/>
                <a:gd name="T35" fmla="*/ 67 h 72"/>
                <a:gd name="T36" fmla="*/ 52 w 61"/>
                <a:gd name="T37" fmla="*/ 67 h 72"/>
                <a:gd name="T38" fmla="*/ 51 w 61"/>
                <a:gd name="T39" fmla="*/ 66 h 72"/>
                <a:gd name="T40" fmla="*/ 51 w 61"/>
                <a:gd name="T41" fmla="*/ 66 h 72"/>
                <a:gd name="T42" fmla="*/ 51 w 61"/>
                <a:gd name="T43" fmla="*/ 66 h 72"/>
                <a:gd name="T44" fmla="*/ 49 w 61"/>
                <a:gd name="T45" fmla="*/ 65 h 72"/>
                <a:gd name="T46" fmla="*/ 49 w 61"/>
                <a:gd name="T47" fmla="*/ 64 h 72"/>
                <a:gd name="T48" fmla="*/ 48 w 61"/>
                <a:gd name="T49" fmla="*/ 64 h 72"/>
                <a:gd name="T50" fmla="*/ 48 w 61"/>
                <a:gd name="T51" fmla="*/ 63 h 72"/>
                <a:gd name="T52" fmla="*/ 47 w 61"/>
                <a:gd name="T53" fmla="*/ 63 h 72"/>
                <a:gd name="T54" fmla="*/ 47 w 61"/>
                <a:gd name="T55" fmla="*/ 63 h 72"/>
                <a:gd name="T56" fmla="*/ 46 w 61"/>
                <a:gd name="T57" fmla="*/ 62 h 72"/>
                <a:gd name="T58" fmla="*/ 46 w 61"/>
                <a:gd name="T59" fmla="*/ 62 h 72"/>
                <a:gd name="T60" fmla="*/ 44 w 61"/>
                <a:gd name="T61" fmla="*/ 61 h 72"/>
                <a:gd name="T62" fmla="*/ 5 w 61"/>
                <a:gd name="T63" fmla="*/ 15 h 72"/>
                <a:gd name="T64" fmla="*/ 0 w 61"/>
                <a:gd name="T65" fmla="*/ 6 h 72"/>
                <a:gd name="T66" fmla="*/ 0 w 61"/>
                <a:gd name="T67" fmla="*/ 6 h 72"/>
                <a:gd name="T68" fmla="*/ 5 w 61"/>
                <a:gd name="T69" fmla="*/ 3 h 72"/>
                <a:gd name="T70" fmla="*/ 11 w 61"/>
                <a:gd name="T71" fmla="*/ 1 h 72"/>
                <a:gd name="T72" fmla="*/ 20 w 61"/>
                <a:gd name="T73" fmla="*/ 0 h 72"/>
                <a:gd name="T74" fmla="*/ 25 w 61"/>
                <a:gd name="T75" fmla="*/ 18 h 72"/>
                <a:gd name="T76" fmla="*/ 21 w 61"/>
                <a:gd name="T77" fmla="*/ 19 h 72"/>
                <a:gd name="T78" fmla="*/ 29 w 61"/>
                <a:gd name="T7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72">
                  <a:moveTo>
                    <a:pt x="29" y="28"/>
                  </a:moveTo>
                  <a:cubicBezTo>
                    <a:pt x="37" y="49"/>
                    <a:pt x="48" y="65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0"/>
                    <a:pt x="56" y="70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3" y="68"/>
                  </a:cubicBezTo>
                  <a:cubicBezTo>
                    <a:pt x="53" y="68"/>
                    <a:pt x="53" y="68"/>
                    <a:pt x="53" y="67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5"/>
                    <a:pt x="49" y="65"/>
                    <a:pt x="49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30" y="49"/>
                    <a:pt x="16" y="33"/>
                    <a:pt x="5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6"/>
                    <a:pt x="23" y="12"/>
                    <a:pt x="25" y="18"/>
                  </a:cubicBezTo>
                  <a:cubicBezTo>
                    <a:pt x="24" y="18"/>
                    <a:pt x="23" y="18"/>
                    <a:pt x="21" y="19"/>
                  </a:cubicBezTo>
                  <a:cubicBezTo>
                    <a:pt x="24" y="22"/>
                    <a:pt x="26" y="25"/>
                    <a:pt x="29" y="2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32"/>
            <p:cNvSpPr/>
            <p:nvPr/>
          </p:nvSpPr>
          <p:spPr bwMode="auto">
            <a:xfrm>
              <a:off x="7367588" y="2001838"/>
              <a:ext cx="12700" cy="4763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0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133"/>
            <p:cNvSpPr/>
            <p:nvPr/>
          </p:nvSpPr>
          <p:spPr bwMode="auto">
            <a:xfrm>
              <a:off x="7218363" y="1728788"/>
              <a:ext cx="52388" cy="58738"/>
            </a:xfrm>
            <a:custGeom>
              <a:avLst/>
              <a:gdLst>
                <a:gd name="T0" fmla="*/ 7 w 29"/>
                <a:gd name="T1" fmla="*/ 4 h 33"/>
                <a:gd name="T2" fmla="*/ 29 w 29"/>
                <a:gd name="T3" fmla="*/ 16 h 33"/>
                <a:gd name="T4" fmla="*/ 29 w 29"/>
                <a:gd name="T5" fmla="*/ 25 h 33"/>
                <a:gd name="T6" fmla="*/ 29 w 29"/>
                <a:gd name="T7" fmla="*/ 33 h 33"/>
                <a:gd name="T8" fmla="*/ 7 w 29"/>
                <a:gd name="T9" fmla="*/ 20 h 33"/>
                <a:gd name="T10" fmla="*/ 0 w 29"/>
                <a:gd name="T11" fmla="*/ 16 h 33"/>
                <a:gd name="T12" fmla="*/ 0 w 29"/>
                <a:gd name="T13" fmla="*/ 0 h 33"/>
                <a:gd name="T14" fmla="*/ 7 w 29"/>
                <a:gd name="T1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7" y="4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9"/>
                    <a:pt x="29" y="22"/>
                    <a:pt x="29" y="25"/>
                  </a:cubicBezTo>
                  <a:cubicBezTo>
                    <a:pt x="29" y="27"/>
                    <a:pt x="29" y="30"/>
                    <a:pt x="29" y="3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134"/>
            <p:cNvSpPr/>
            <p:nvPr/>
          </p:nvSpPr>
          <p:spPr bwMode="auto">
            <a:xfrm>
              <a:off x="7302501" y="1862138"/>
              <a:ext cx="38100" cy="41275"/>
            </a:xfrm>
            <a:custGeom>
              <a:avLst/>
              <a:gdLst>
                <a:gd name="T0" fmla="*/ 21 w 21"/>
                <a:gd name="T1" fmla="*/ 23 h 23"/>
                <a:gd name="T2" fmla="*/ 5 w 21"/>
                <a:gd name="T3" fmla="*/ 18 h 23"/>
                <a:gd name="T4" fmla="*/ 0 w 21"/>
                <a:gd name="T5" fmla="*/ 0 h 23"/>
                <a:gd name="T6" fmla="*/ 21 w 21"/>
                <a:gd name="T7" fmla="*/ 7 h 23"/>
                <a:gd name="T8" fmla="*/ 21 w 2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6" y="21"/>
                    <a:pt x="10" y="19"/>
                    <a:pt x="5" y="18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7" y="1"/>
                    <a:pt x="14" y="4"/>
                    <a:pt x="21" y="7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135"/>
            <p:cNvSpPr/>
            <p:nvPr/>
          </p:nvSpPr>
          <p:spPr bwMode="auto">
            <a:xfrm>
              <a:off x="7353301" y="1947863"/>
              <a:ext cx="112713" cy="68263"/>
            </a:xfrm>
            <a:custGeom>
              <a:avLst/>
              <a:gdLst>
                <a:gd name="T0" fmla="*/ 61 w 62"/>
                <a:gd name="T1" fmla="*/ 30 h 38"/>
                <a:gd name="T2" fmla="*/ 62 w 62"/>
                <a:gd name="T3" fmla="*/ 30 h 38"/>
                <a:gd name="T4" fmla="*/ 56 w 62"/>
                <a:gd name="T5" fmla="*/ 33 h 38"/>
                <a:gd name="T6" fmla="*/ 21 w 62"/>
                <a:gd name="T7" fmla="*/ 34 h 38"/>
                <a:gd name="T8" fmla="*/ 20 w 62"/>
                <a:gd name="T9" fmla="*/ 34 h 38"/>
                <a:gd name="T10" fmla="*/ 20 w 62"/>
                <a:gd name="T11" fmla="*/ 34 h 38"/>
                <a:gd name="T12" fmla="*/ 19 w 62"/>
                <a:gd name="T13" fmla="*/ 34 h 38"/>
                <a:gd name="T14" fmla="*/ 18 w 62"/>
                <a:gd name="T15" fmla="*/ 34 h 38"/>
                <a:gd name="T16" fmla="*/ 18 w 62"/>
                <a:gd name="T17" fmla="*/ 34 h 38"/>
                <a:gd name="T18" fmla="*/ 17 w 62"/>
                <a:gd name="T19" fmla="*/ 33 h 38"/>
                <a:gd name="T20" fmla="*/ 17 w 62"/>
                <a:gd name="T21" fmla="*/ 33 h 38"/>
                <a:gd name="T22" fmla="*/ 16 w 62"/>
                <a:gd name="T23" fmla="*/ 33 h 38"/>
                <a:gd name="T24" fmla="*/ 16 w 62"/>
                <a:gd name="T25" fmla="*/ 33 h 38"/>
                <a:gd name="T26" fmla="*/ 15 w 62"/>
                <a:gd name="T27" fmla="*/ 33 h 38"/>
                <a:gd name="T28" fmla="*/ 8 w 62"/>
                <a:gd name="T29" fmla="*/ 30 h 38"/>
                <a:gd name="T30" fmla="*/ 7 w 62"/>
                <a:gd name="T31" fmla="*/ 29 h 38"/>
                <a:gd name="T32" fmla="*/ 7 w 62"/>
                <a:gd name="T33" fmla="*/ 29 h 38"/>
                <a:gd name="T34" fmla="*/ 6 w 62"/>
                <a:gd name="T35" fmla="*/ 29 h 38"/>
                <a:gd name="T36" fmla="*/ 6 w 62"/>
                <a:gd name="T37" fmla="*/ 29 h 38"/>
                <a:gd name="T38" fmla="*/ 5 w 62"/>
                <a:gd name="T39" fmla="*/ 28 h 38"/>
                <a:gd name="T40" fmla="*/ 5 w 62"/>
                <a:gd name="T41" fmla="*/ 28 h 38"/>
                <a:gd name="T42" fmla="*/ 4 w 62"/>
                <a:gd name="T43" fmla="*/ 28 h 38"/>
                <a:gd name="T44" fmla="*/ 4 w 62"/>
                <a:gd name="T45" fmla="*/ 27 h 38"/>
                <a:gd name="T46" fmla="*/ 3 w 62"/>
                <a:gd name="T47" fmla="*/ 27 h 38"/>
                <a:gd name="T48" fmla="*/ 3 w 62"/>
                <a:gd name="T49" fmla="*/ 27 h 38"/>
                <a:gd name="T50" fmla="*/ 2 w 62"/>
                <a:gd name="T51" fmla="*/ 27 h 38"/>
                <a:gd name="T52" fmla="*/ 1 w 62"/>
                <a:gd name="T53" fmla="*/ 26 h 38"/>
                <a:gd name="T54" fmla="*/ 1 w 62"/>
                <a:gd name="T55" fmla="*/ 26 h 38"/>
                <a:gd name="T56" fmla="*/ 0 w 62"/>
                <a:gd name="T57" fmla="*/ 25 h 38"/>
                <a:gd name="T58" fmla="*/ 32 w 62"/>
                <a:gd name="T59" fmla="*/ 19 h 38"/>
                <a:gd name="T60" fmla="*/ 40 w 62"/>
                <a:gd name="T61" fmla="*/ 18 h 38"/>
                <a:gd name="T62" fmla="*/ 36 w 62"/>
                <a:gd name="T63" fmla="*/ 13 h 38"/>
                <a:gd name="T64" fmla="*/ 41 w 62"/>
                <a:gd name="T65" fmla="*/ 0 h 38"/>
                <a:gd name="T66" fmla="*/ 51 w 62"/>
                <a:gd name="T67" fmla="*/ 13 h 38"/>
                <a:gd name="T68" fmla="*/ 56 w 62"/>
                <a:gd name="T69" fmla="*/ 21 h 38"/>
                <a:gd name="T70" fmla="*/ 61 w 62"/>
                <a:gd name="T71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8">
                  <a:moveTo>
                    <a:pt x="61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46" y="38"/>
                    <a:pt x="34" y="38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3" y="32"/>
                    <a:pt x="10" y="31"/>
                    <a:pt x="8" y="30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13" y="33"/>
                    <a:pt x="24" y="30"/>
                    <a:pt x="32" y="19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39" y="16"/>
                    <a:pt x="37" y="14"/>
                    <a:pt x="36" y="13"/>
                  </a:cubicBezTo>
                  <a:cubicBezTo>
                    <a:pt x="38" y="9"/>
                    <a:pt x="40" y="5"/>
                    <a:pt x="41" y="0"/>
                  </a:cubicBezTo>
                  <a:cubicBezTo>
                    <a:pt x="45" y="4"/>
                    <a:pt x="48" y="8"/>
                    <a:pt x="51" y="13"/>
                  </a:cubicBezTo>
                  <a:cubicBezTo>
                    <a:pt x="53" y="15"/>
                    <a:pt x="54" y="18"/>
                    <a:pt x="56" y="21"/>
                  </a:cubicBezTo>
                  <a:lnTo>
                    <a:pt x="61" y="3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136"/>
            <p:cNvSpPr/>
            <p:nvPr/>
          </p:nvSpPr>
          <p:spPr bwMode="auto">
            <a:xfrm>
              <a:off x="7412038" y="1978026"/>
              <a:ext cx="14288" cy="3175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0 h 2"/>
                <a:gd name="T4" fmla="*/ 8 w 8"/>
                <a:gd name="T5" fmla="*/ 1 h 2"/>
                <a:gd name="T6" fmla="*/ 0 w 8"/>
                <a:gd name="T7" fmla="*/ 2 h 2"/>
                <a:gd name="T8" fmla="*/ 0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1"/>
                    <a:pt x="5" y="1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137"/>
            <p:cNvSpPr/>
            <p:nvPr/>
          </p:nvSpPr>
          <p:spPr bwMode="auto">
            <a:xfrm>
              <a:off x="7205663" y="1641476"/>
              <a:ext cx="57150" cy="231775"/>
            </a:xfrm>
            <a:custGeom>
              <a:avLst/>
              <a:gdLst>
                <a:gd name="T0" fmla="*/ 7 w 32"/>
                <a:gd name="T1" fmla="*/ 64 h 128"/>
                <a:gd name="T2" fmla="*/ 14 w 32"/>
                <a:gd name="T3" fmla="*/ 68 h 128"/>
                <a:gd name="T4" fmla="*/ 32 w 32"/>
                <a:gd name="T5" fmla="*/ 123 h 128"/>
                <a:gd name="T6" fmla="*/ 26 w 32"/>
                <a:gd name="T7" fmla="*/ 125 h 128"/>
                <a:gd name="T8" fmla="*/ 21 w 32"/>
                <a:gd name="T9" fmla="*/ 128 h 128"/>
                <a:gd name="T10" fmla="*/ 0 w 32"/>
                <a:gd name="T11" fmla="*/ 52 h 128"/>
                <a:gd name="T12" fmla="*/ 21 w 32"/>
                <a:gd name="T13" fmla="*/ 0 h 128"/>
                <a:gd name="T14" fmla="*/ 27 w 32"/>
                <a:gd name="T15" fmla="*/ 9 h 128"/>
                <a:gd name="T16" fmla="*/ 32 w 32"/>
                <a:gd name="T17" fmla="*/ 17 h 128"/>
                <a:gd name="T18" fmla="*/ 14 w 32"/>
                <a:gd name="T19" fmla="*/ 52 h 128"/>
                <a:gd name="T20" fmla="*/ 7 w 32"/>
                <a:gd name="T21" fmla="*/ 48 h 128"/>
                <a:gd name="T22" fmla="*/ 7 w 32"/>
                <a:gd name="T2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7" y="64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16" y="86"/>
                    <a:pt x="22" y="106"/>
                    <a:pt x="32" y="123"/>
                  </a:cubicBezTo>
                  <a:cubicBezTo>
                    <a:pt x="30" y="124"/>
                    <a:pt x="28" y="125"/>
                    <a:pt x="26" y="125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8" y="103"/>
                    <a:pt x="0" y="76"/>
                    <a:pt x="0" y="52"/>
                  </a:cubicBezTo>
                  <a:cubicBezTo>
                    <a:pt x="0" y="28"/>
                    <a:pt x="8" y="10"/>
                    <a:pt x="21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12"/>
                    <a:pt x="30" y="15"/>
                    <a:pt x="32" y="17"/>
                  </a:cubicBezTo>
                  <a:cubicBezTo>
                    <a:pt x="22" y="24"/>
                    <a:pt x="16" y="36"/>
                    <a:pt x="14" y="52"/>
                  </a:cubicBezTo>
                  <a:cubicBezTo>
                    <a:pt x="7" y="48"/>
                    <a:pt x="7" y="48"/>
                    <a:pt x="7" y="48"/>
                  </a:cubicBezTo>
                  <a:lnTo>
                    <a:pt x="7" y="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138"/>
            <p:cNvSpPr/>
            <p:nvPr/>
          </p:nvSpPr>
          <p:spPr bwMode="auto">
            <a:xfrm>
              <a:off x="7296151" y="1773238"/>
              <a:ext cx="44450" cy="57150"/>
            </a:xfrm>
            <a:custGeom>
              <a:avLst/>
              <a:gdLst>
                <a:gd name="T0" fmla="*/ 0 w 25"/>
                <a:gd name="T1" fmla="*/ 8 h 31"/>
                <a:gd name="T2" fmla="*/ 0 w 25"/>
                <a:gd name="T3" fmla="*/ 0 h 31"/>
                <a:gd name="T4" fmla="*/ 25 w 25"/>
                <a:gd name="T5" fmla="*/ 14 h 31"/>
                <a:gd name="T6" fmla="*/ 25 w 25"/>
                <a:gd name="T7" fmla="*/ 31 h 31"/>
                <a:gd name="T8" fmla="*/ 0 w 25"/>
                <a:gd name="T9" fmla="*/ 16 h 31"/>
                <a:gd name="T10" fmla="*/ 0 w 25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0" y="8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139"/>
            <p:cNvSpPr/>
            <p:nvPr/>
          </p:nvSpPr>
          <p:spPr bwMode="auto">
            <a:xfrm>
              <a:off x="7340601" y="1674813"/>
              <a:ext cx="26988" cy="292100"/>
            </a:xfrm>
            <a:custGeom>
              <a:avLst/>
              <a:gdLst>
                <a:gd name="T0" fmla="*/ 8 w 15"/>
                <a:gd name="T1" fmla="*/ 2 h 161"/>
                <a:gd name="T2" fmla="*/ 15 w 15"/>
                <a:gd name="T3" fmla="*/ 8 h 161"/>
                <a:gd name="T4" fmla="*/ 15 w 15"/>
                <a:gd name="T5" fmla="*/ 35 h 161"/>
                <a:gd name="T6" fmla="*/ 15 w 15"/>
                <a:gd name="T7" fmla="*/ 51 h 161"/>
                <a:gd name="T8" fmla="*/ 14 w 15"/>
                <a:gd name="T9" fmla="*/ 76 h 161"/>
                <a:gd name="T10" fmla="*/ 14 w 15"/>
                <a:gd name="T11" fmla="*/ 93 h 161"/>
                <a:gd name="T12" fmla="*/ 14 w 15"/>
                <a:gd name="T13" fmla="*/ 118 h 161"/>
                <a:gd name="T14" fmla="*/ 14 w 15"/>
                <a:gd name="T15" fmla="*/ 135 h 161"/>
                <a:gd name="T16" fmla="*/ 14 w 15"/>
                <a:gd name="T17" fmla="*/ 161 h 161"/>
                <a:gd name="T18" fmla="*/ 7 w 15"/>
                <a:gd name="T19" fmla="*/ 159 h 161"/>
                <a:gd name="T20" fmla="*/ 0 w 15"/>
                <a:gd name="T21" fmla="*/ 153 h 161"/>
                <a:gd name="T22" fmla="*/ 0 w 15"/>
                <a:gd name="T23" fmla="*/ 126 h 161"/>
                <a:gd name="T24" fmla="*/ 0 w 15"/>
                <a:gd name="T25" fmla="*/ 110 h 161"/>
                <a:gd name="T26" fmla="*/ 0 w 15"/>
                <a:gd name="T27" fmla="*/ 85 h 161"/>
                <a:gd name="T28" fmla="*/ 0 w 15"/>
                <a:gd name="T29" fmla="*/ 68 h 161"/>
                <a:gd name="T30" fmla="*/ 0 w 15"/>
                <a:gd name="T31" fmla="*/ 43 h 161"/>
                <a:gd name="T32" fmla="*/ 0 w 15"/>
                <a:gd name="T33" fmla="*/ 26 h 161"/>
                <a:gd name="T34" fmla="*/ 0 w 15"/>
                <a:gd name="T35" fmla="*/ 0 h 161"/>
                <a:gd name="T36" fmla="*/ 8 w 15"/>
                <a:gd name="T37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1">
                  <a:moveTo>
                    <a:pt x="8" y="2"/>
                  </a:moveTo>
                  <a:cubicBezTo>
                    <a:pt x="10" y="3"/>
                    <a:pt x="12" y="5"/>
                    <a:pt x="15" y="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2" y="161"/>
                    <a:pt x="9" y="161"/>
                    <a:pt x="7" y="159"/>
                  </a:cubicBezTo>
                  <a:cubicBezTo>
                    <a:pt x="5" y="158"/>
                    <a:pt x="2" y="156"/>
                    <a:pt x="0" y="15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140"/>
            <p:cNvSpPr>
              <a:spLocks noEditPoints="1"/>
            </p:cNvSpPr>
            <p:nvPr/>
          </p:nvSpPr>
          <p:spPr bwMode="auto">
            <a:xfrm>
              <a:off x="7270751" y="1635126"/>
              <a:ext cx="168275" cy="371475"/>
            </a:xfrm>
            <a:custGeom>
              <a:avLst/>
              <a:gdLst>
                <a:gd name="T0" fmla="*/ 93 w 93"/>
                <a:gd name="T1" fmla="*/ 121 h 205"/>
                <a:gd name="T2" fmla="*/ 93 w 93"/>
                <a:gd name="T3" fmla="*/ 130 h 205"/>
                <a:gd name="T4" fmla="*/ 93 w 93"/>
                <a:gd name="T5" fmla="*/ 138 h 205"/>
                <a:gd name="T6" fmla="*/ 87 w 93"/>
                <a:gd name="T7" fmla="*/ 172 h 205"/>
                <a:gd name="T8" fmla="*/ 82 w 93"/>
                <a:gd name="T9" fmla="*/ 185 h 205"/>
                <a:gd name="T10" fmla="*/ 78 w 93"/>
                <a:gd name="T11" fmla="*/ 191 h 205"/>
                <a:gd name="T12" fmla="*/ 46 w 93"/>
                <a:gd name="T13" fmla="*/ 197 h 205"/>
                <a:gd name="T14" fmla="*/ 14 w 93"/>
                <a:gd name="T15" fmla="*/ 153 h 205"/>
                <a:gd name="T16" fmla="*/ 10 w 93"/>
                <a:gd name="T17" fmla="*/ 143 h 205"/>
                <a:gd name="T18" fmla="*/ 5 w 93"/>
                <a:gd name="T19" fmla="*/ 125 h 205"/>
                <a:gd name="T20" fmla="*/ 0 w 93"/>
                <a:gd name="T21" fmla="*/ 84 h 205"/>
                <a:gd name="T22" fmla="*/ 0 w 93"/>
                <a:gd name="T23" fmla="*/ 76 h 205"/>
                <a:gd name="T24" fmla="*/ 0 w 93"/>
                <a:gd name="T25" fmla="*/ 67 h 205"/>
                <a:gd name="T26" fmla="*/ 5 w 93"/>
                <a:gd name="T27" fmla="*/ 33 h 205"/>
                <a:gd name="T28" fmla="*/ 11 w 93"/>
                <a:gd name="T29" fmla="*/ 20 h 205"/>
                <a:gd name="T30" fmla="*/ 14 w 93"/>
                <a:gd name="T31" fmla="*/ 15 h 205"/>
                <a:gd name="T32" fmla="*/ 14 w 93"/>
                <a:gd name="T33" fmla="*/ 14 h 205"/>
                <a:gd name="T34" fmla="*/ 47 w 93"/>
                <a:gd name="T35" fmla="*/ 8 h 205"/>
                <a:gd name="T36" fmla="*/ 79 w 93"/>
                <a:gd name="T37" fmla="*/ 52 h 205"/>
                <a:gd name="T38" fmla="*/ 79 w 93"/>
                <a:gd name="T39" fmla="*/ 53 h 205"/>
                <a:gd name="T40" fmla="*/ 83 w 93"/>
                <a:gd name="T41" fmla="*/ 62 h 205"/>
                <a:gd name="T42" fmla="*/ 88 w 93"/>
                <a:gd name="T43" fmla="*/ 80 h 205"/>
                <a:gd name="T44" fmla="*/ 93 w 93"/>
                <a:gd name="T45" fmla="*/ 121 h 205"/>
                <a:gd name="T46" fmla="*/ 79 w 93"/>
                <a:gd name="T47" fmla="*/ 129 h 205"/>
                <a:gd name="T48" fmla="*/ 79 w 93"/>
                <a:gd name="T49" fmla="*/ 121 h 205"/>
                <a:gd name="T50" fmla="*/ 79 w 93"/>
                <a:gd name="T51" fmla="*/ 113 h 205"/>
                <a:gd name="T52" fmla="*/ 75 w 93"/>
                <a:gd name="T53" fmla="*/ 80 h 205"/>
                <a:gd name="T54" fmla="*/ 70 w 93"/>
                <a:gd name="T55" fmla="*/ 62 h 205"/>
                <a:gd name="T56" fmla="*/ 67 w 93"/>
                <a:gd name="T57" fmla="*/ 54 h 205"/>
                <a:gd name="T58" fmla="*/ 54 w 93"/>
                <a:gd name="T59" fmla="*/ 30 h 205"/>
                <a:gd name="T60" fmla="*/ 47 w 93"/>
                <a:gd name="T61" fmla="*/ 24 h 205"/>
                <a:gd name="T62" fmla="*/ 39 w 93"/>
                <a:gd name="T63" fmla="*/ 22 h 205"/>
                <a:gd name="T64" fmla="*/ 26 w 93"/>
                <a:gd name="T65" fmla="*/ 31 h 205"/>
                <a:gd name="T66" fmla="*/ 23 w 93"/>
                <a:gd name="T67" fmla="*/ 35 h 205"/>
                <a:gd name="T68" fmla="*/ 18 w 93"/>
                <a:gd name="T69" fmla="*/ 47 h 205"/>
                <a:gd name="T70" fmla="*/ 14 w 93"/>
                <a:gd name="T71" fmla="*/ 76 h 205"/>
                <a:gd name="T72" fmla="*/ 14 w 93"/>
                <a:gd name="T73" fmla="*/ 84 h 205"/>
                <a:gd name="T74" fmla="*/ 14 w 93"/>
                <a:gd name="T75" fmla="*/ 92 h 205"/>
                <a:gd name="T76" fmla="*/ 18 w 93"/>
                <a:gd name="T77" fmla="*/ 125 h 205"/>
                <a:gd name="T78" fmla="*/ 23 w 93"/>
                <a:gd name="T79" fmla="*/ 143 h 205"/>
                <a:gd name="T80" fmla="*/ 39 w 93"/>
                <a:gd name="T81" fmla="*/ 175 h 205"/>
                <a:gd name="T82" fmla="*/ 46 w 93"/>
                <a:gd name="T83" fmla="*/ 181 h 205"/>
                <a:gd name="T84" fmla="*/ 53 w 93"/>
                <a:gd name="T85" fmla="*/ 183 h 205"/>
                <a:gd name="T86" fmla="*/ 69 w 93"/>
                <a:gd name="T87" fmla="*/ 170 h 205"/>
                <a:gd name="T88" fmla="*/ 74 w 93"/>
                <a:gd name="T89" fmla="*/ 158 h 205"/>
                <a:gd name="T90" fmla="*/ 79 w 93"/>
                <a:gd name="T91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205">
                  <a:moveTo>
                    <a:pt x="93" y="121"/>
                  </a:moveTo>
                  <a:cubicBezTo>
                    <a:pt x="93" y="124"/>
                    <a:pt x="93" y="127"/>
                    <a:pt x="93" y="130"/>
                  </a:cubicBezTo>
                  <a:cubicBezTo>
                    <a:pt x="93" y="132"/>
                    <a:pt x="93" y="135"/>
                    <a:pt x="93" y="138"/>
                  </a:cubicBezTo>
                  <a:cubicBezTo>
                    <a:pt x="92" y="151"/>
                    <a:pt x="90" y="162"/>
                    <a:pt x="87" y="172"/>
                  </a:cubicBezTo>
                  <a:cubicBezTo>
                    <a:pt x="86" y="177"/>
                    <a:pt x="84" y="181"/>
                    <a:pt x="82" y="185"/>
                  </a:cubicBezTo>
                  <a:cubicBezTo>
                    <a:pt x="81" y="187"/>
                    <a:pt x="80" y="189"/>
                    <a:pt x="78" y="191"/>
                  </a:cubicBezTo>
                  <a:cubicBezTo>
                    <a:pt x="70" y="202"/>
                    <a:pt x="59" y="205"/>
                    <a:pt x="46" y="197"/>
                  </a:cubicBezTo>
                  <a:cubicBezTo>
                    <a:pt x="33" y="190"/>
                    <a:pt x="22" y="174"/>
                    <a:pt x="14" y="153"/>
                  </a:cubicBezTo>
                  <a:cubicBezTo>
                    <a:pt x="13" y="150"/>
                    <a:pt x="11" y="147"/>
                    <a:pt x="10" y="143"/>
                  </a:cubicBezTo>
                  <a:cubicBezTo>
                    <a:pt x="8" y="137"/>
                    <a:pt x="7" y="131"/>
                    <a:pt x="5" y="125"/>
                  </a:cubicBezTo>
                  <a:cubicBezTo>
                    <a:pt x="2" y="112"/>
                    <a:pt x="0" y="98"/>
                    <a:pt x="0" y="84"/>
                  </a:cubicBezTo>
                  <a:cubicBezTo>
                    <a:pt x="0" y="81"/>
                    <a:pt x="0" y="78"/>
                    <a:pt x="0" y="76"/>
                  </a:cubicBezTo>
                  <a:cubicBezTo>
                    <a:pt x="0" y="73"/>
                    <a:pt x="0" y="70"/>
                    <a:pt x="0" y="67"/>
                  </a:cubicBezTo>
                  <a:cubicBezTo>
                    <a:pt x="0" y="54"/>
                    <a:pt x="2" y="43"/>
                    <a:pt x="5" y="33"/>
                  </a:cubicBezTo>
                  <a:cubicBezTo>
                    <a:pt x="7" y="28"/>
                    <a:pt x="9" y="24"/>
                    <a:pt x="11" y="20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23" y="3"/>
                    <a:pt x="34" y="0"/>
                    <a:pt x="47" y="8"/>
                  </a:cubicBezTo>
                  <a:cubicBezTo>
                    <a:pt x="59" y="15"/>
                    <a:pt x="70" y="30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81" y="56"/>
                    <a:pt x="82" y="59"/>
                    <a:pt x="83" y="62"/>
                  </a:cubicBezTo>
                  <a:cubicBezTo>
                    <a:pt x="85" y="68"/>
                    <a:pt x="86" y="74"/>
                    <a:pt x="88" y="80"/>
                  </a:cubicBezTo>
                  <a:cubicBezTo>
                    <a:pt x="91" y="94"/>
                    <a:pt x="92" y="108"/>
                    <a:pt x="93" y="121"/>
                  </a:cubicBezTo>
                  <a:close/>
                  <a:moveTo>
                    <a:pt x="79" y="129"/>
                  </a:moveTo>
                  <a:cubicBezTo>
                    <a:pt x="79" y="127"/>
                    <a:pt x="79" y="124"/>
                    <a:pt x="79" y="121"/>
                  </a:cubicBezTo>
                  <a:cubicBezTo>
                    <a:pt x="79" y="119"/>
                    <a:pt x="79" y="116"/>
                    <a:pt x="79" y="113"/>
                  </a:cubicBezTo>
                  <a:cubicBezTo>
                    <a:pt x="78" y="102"/>
                    <a:pt x="77" y="91"/>
                    <a:pt x="75" y="80"/>
                  </a:cubicBezTo>
                  <a:cubicBezTo>
                    <a:pt x="73" y="74"/>
                    <a:pt x="72" y="68"/>
                    <a:pt x="70" y="62"/>
                  </a:cubicBezTo>
                  <a:cubicBezTo>
                    <a:pt x="69" y="59"/>
                    <a:pt x="68" y="57"/>
                    <a:pt x="67" y="54"/>
                  </a:cubicBezTo>
                  <a:cubicBezTo>
                    <a:pt x="63" y="44"/>
                    <a:pt x="58" y="36"/>
                    <a:pt x="54" y="30"/>
                  </a:cubicBezTo>
                  <a:cubicBezTo>
                    <a:pt x="51" y="27"/>
                    <a:pt x="49" y="25"/>
                    <a:pt x="47" y="24"/>
                  </a:cubicBezTo>
                  <a:cubicBezTo>
                    <a:pt x="44" y="22"/>
                    <a:pt x="42" y="22"/>
                    <a:pt x="39" y="22"/>
                  </a:cubicBezTo>
                  <a:cubicBezTo>
                    <a:pt x="35" y="22"/>
                    <a:pt x="30" y="25"/>
                    <a:pt x="26" y="31"/>
                  </a:cubicBezTo>
                  <a:cubicBezTo>
                    <a:pt x="25" y="32"/>
                    <a:pt x="24" y="33"/>
                    <a:pt x="23" y="35"/>
                  </a:cubicBezTo>
                  <a:cubicBezTo>
                    <a:pt x="21" y="39"/>
                    <a:pt x="20" y="43"/>
                    <a:pt x="18" y="47"/>
                  </a:cubicBezTo>
                  <a:cubicBezTo>
                    <a:pt x="16" y="56"/>
                    <a:pt x="15" y="65"/>
                    <a:pt x="14" y="76"/>
                  </a:cubicBezTo>
                  <a:cubicBezTo>
                    <a:pt x="14" y="78"/>
                    <a:pt x="14" y="81"/>
                    <a:pt x="14" y="84"/>
                  </a:cubicBezTo>
                  <a:cubicBezTo>
                    <a:pt x="14" y="86"/>
                    <a:pt x="14" y="89"/>
                    <a:pt x="14" y="92"/>
                  </a:cubicBezTo>
                  <a:cubicBezTo>
                    <a:pt x="14" y="104"/>
                    <a:pt x="16" y="115"/>
                    <a:pt x="18" y="125"/>
                  </a:cubicBezTo>
                  <a:cubicBezTo>
                    <a:pt x="20" y="132"/>
                    <a:pt x="21" y="138"/>
                    <a:pt x="23" y="143"/>
                  </a:cubicBezTo>
                  <a:cubicBezTo>
                    <a:pt x="28" y="157"/>
                    <a:pt x="33" y="168"/>
                    <a:pt x="39" y="175"/>
                  </a:cubicBezTo>
                  <a:cubicBezTo>
                    <a:pt x="41" y="178"/>
                    <a:pt x="44" y="180"/>
                    <a:pt x="46" y="181"/>
                  </a:cubicBezTo>
                  <a:cubicBezTo>
                    <a:pt x="48" y="183"/>
                    <a:pt x="51" y="183"/>
                    <a:pt x="53" y="183"/>
                  </a:cubicBezTo>
                  <a:cubicBezTo>
                    <a:pt x="59" y="183"/>
                    <a:pt x="65" y="178"/>
                    <a:pt x="69" y="170"/>
                  </a:cubicBezTo>
                  <a:cubicBezTo>
                    <a:pt x="71" y="167"/>
                    <a:pt x="73" y="162"/>
                    <a:pt x="74" y="158"/>
                  </a:cubicBezTo>
                  <a:cubicBezTo>
                    <a:pt x="77" y="150"/>
                    <a:pt x="78" y="140"/>
                    <a:pt x="79" y="12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141"/>
            <p:cNvSpPr/>
            <p:nvPr/>
          </p:nvSpPr>
          <p:spPr bwMode="auto">
            <a:xfrm>
              <a:off x="7366001" y="1812926"/>
              <a:ext cx="47625" cy="57150"/>
            </a:xfrm>
            <a:custGeom>
              <a:avLst/>
              <a:gdLst>
                <a:gd name="T0" fmla="*/ 0 w 26"/>
                <a:gd name="T1" fmla="*/ 0 h 31"/>
                <a:gd name="T2" fmla="*/ 26 w 26"/>
                <a:gd name="T3" fmla="*/ 15 h 31"/>
                <a:gd name="T4" fmla="*/ 26 w 26"/>
                <a:gd name="T5" fmla="*/ 23 h 31"/>
                <a:gd name="T6" fmla="*/ 26 w 26"/>
                <a:gd name="T7" fmla="*/ 31 h 31"/>
                <a:gd name="T8" fmla="*/ 0 w 26"/>
                <a:gd name="T9" fmla="*/ 17 h 31"/>
                <a:gd name="T10" fmla="*/ 0 w 2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8"/>
                    <a:pt x="26" y="21"/>
                    <a:pt x="26" y="23"/>
                  </a:cubicBezTo>
                  <a:cubicBezTo>
                    <a:pt x="26" y="26"/>
                    <a:pt x="26" y="29"/>
                    <a:pt x="26" y="3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142"/>
            <p:cNvSpPr/>
            <p:nvPr/>
          </p:nvSpPr>
          <p:spPr bwMode="auto">
            <a:xfrm>
              <a:off x="7243763" y="1624013"/>
              <a:ext cx="111125" cy="71438"/>
            </a:xfrm>
            <a:custGeom>
              <a:avLst/>
              <a:gdLst>
                <a:gd name="T0" fmla="*/ 6 w 62"/>
                <a:gd name="T1" fmla="*/ 6 h 39"/>
                <a:gd name="T2" fmla="*/ 54 w 62"/>
                <a:gd name="T3" fmla="*/ 9 h 39"/>
                <a:gd name="T4" fmla="*/ 62 w 62"/>
                <a:gd name="T5" fmla="*/ 14 h 39"/>
                <a:gd name="T6" fmla="*/ 29 w 62"/>
                <a:gd name="T7" fmla="*/ 20 h 39"/>
                <a:gd name="T8" fmla="*/ 29 w 62"/>
                <a:gd name="T9" fmla="*/ 21 h 39"/>
                <a:gd name="T10" fmla="*/ 28 w 62"/>
                <a:gd name="T11" fmla="*/ 21 h 39"/>
                <a:gd name="T12" fmla="*/ 28 w 62"/>
                <a:gd name="T13" fmla="*/ 21 h 39"/>
                <a:gd name="T14" fmla="*/ 28 w 62"/>
                <a:gd name="T15" fmla="*/ 21 h 39"/>
                <a:gd name="T16" fmla="*/ 27 w 62"/>
                <a:gd name="T17" fmla="*/ 21 h 39"/>
                <a:gd name="T18" fmla="*/ 27 w 62"/>
                <a:gd name="T19" fmla="*/ 21 h 39"/>
                <a:gd name="T20" fmla="*/ 22 w 62"/>
                <a:gd name="T21" fmla="*/ 22 h 39"/>
                <a:gd name="T22" fmla="*/ 26 w 62"/>
                <a:gd name="T23" fmla="*/ 26 h 39"/>
                <a:gd name="T24" fmla="*/ 20 w 62"/>
                <a:gd name="T25" fmla="*/ 39 h 39"/>
                <a:gd name="T26" fmla="*/ 11 w 62"/>
                <a:gd name="T27" fmla="*/ 26 h 39"/>
                <a:gd name="T28" fmla="*/ 6 w 62"/>
                <a:gd name="T29" fmla="*/ 18 h 39"/>
                <a:gd name="T30" fmla="*/ 0 w 62"/>
                <a:gd name="T31" fmla="*/ 9 h 39"/>
                <a:gd name="T32" fmla="*/ 0 w 62"/>
                <a:gd name="T33" fmla="*/ 9 h 39"/>
                <a:gd name="T34" fmla="*/ 5 w 62"/>
                <a:gd name="T35" fmla="*/ 7 h 39"/>
                <a:gd name="T36" fmla="*/ 6 w 62"/>
                <a:gd name="T3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9">
                  <a:moveTo>
                    <a:pt x="6" y="6"/>
                  </a:moveTo>
                  <a:cubicBezTo>
                    <a:pt x="19" y="0"/>
                    <a:pt x="36" y="1"/>
                    <a:pt x="54" y="9"/>
                  </a:cubicBezTo>
                  <a:cubicBezTo>
                    <a:pt x="56" y="11"/>
                    <a:pt x="59" y="12"/>
                    <a:pt x="62" y="14"/>
                  </a:cubicBezTo>
                  <a:cubicBezTo>
                    <a:pt x="49" y="6"/>
                    <a:pt x="38" y="9"/>
                    <a:pt x="29" y="20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1"/>
                    <a:pt x="24" y="21"/>
                    <a:pt x="22" y="22"/>
                  </a:cubicBezTo>
                  <a:cubicBezTo>
                    <a:pt x="23" y="23"/>
                    <a:pt x="24" y="25"/>
                    <a:pt x="26" y="26"/>
                  </a:cubicBezTo>
                  <a:cubicBezTo>
                    <a:pt x="24" y="30"/>
                    <a:pt x="22" y="34"/>
                    <a:pt x="20" y="39"/>
                  </a:cubicBezTo>
                  <a:cubicBezTo>
                    <a:pt x="17" y="35"/>
                    <a:pt x="14" y="31"/>
                    <a:pt x="11" y="26"/>
                  </a:cubicBezTo>
                  <a:cubicBezTo>
                    <a:pt x="9" y="24"/>
                    <a:pt x="7" y="21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143"/>
            <p:cNvSpPr/>
            <p:nvPr/>
          </p:nvSpPr>
          <p:spPr bwMode="auto">
            <a:xfrm>
              <a:off x="7251701" y="1624013"/>
              <a:ext cx="84138" cy="15875"/>
            </a:xfrm>
            <a:custGeom>
              <a:avLst/>
              <a:gdLst>
                <a:gd name="T0" fmla="*/ 46 w 46"/>
                <a:gd name="T1" fmla="*/ 8 h 8"/>
                <a:gd name="T2" fmla="*/ 1 w 46"/>
                <a:gd name="T3" fmla="*/ 6 h 8"/>
                <a:gd name="T4" fmla="*/ 0 w 46"/>
                <a:gd name="T5" fmla="*/ 7 h 8"/>
                <a:gd name="T6" fmla="*/ 1 w 46"/>
                <a:gd name="T7" fmla="*/ 6 h 8"/>
                <a:gd name="T8" fmla="*/ 46 w 4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29" y="1"/>
                    <a:pt x="13" y="0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3" y="0"/>
                    <a:pt x="29" y="1"/>
                    <a:pt x="46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1144"/>
            <p:cNvSpPr/>
            <p:nvPr/>
          </p:nvSpPr>
          <p:spPr bwMode="auto">
            <a:xfrm>
              <a:off x="7439026" y="1855788"/>
              <a:ext cx="52388" cy="58738"/>
            </a:xfrm>
            <a:custGeom>
              <a:avLst/>
              <a:gdLst>
                <a:gd name="T0" fmla="*/ 21 w 29"/>
                <a:gd name="T1" fmla="*/ 13 h 33"/>
                <a:gd name="T2" fmla="*/ 29 w 29"/>
                <a:gd name="T3" fmla="*/ 17 h 33"/>
                <a:gd name="T4" fmla="*/ 29 w 29"/>
                <a:gd name="T5" fmla="*/ 33 h 33"/>
                <a:gd name="T6" fmla="*/ 21 w 29"/>
                <a:gd name="T7" fmla="*/ 29 h 33"/>
                <a:gd name="T8" fmla="*/ 0 w 29"/>
                <a:gd name="T9" fmla="*/ 17 h 33"/>
                <a:gd name="T10" fmla="*/ 0 w 29"/>
                <a:gd name="T11" fmla="*/ 9 h 33"/>
                <a:gd name="T12" fmla="*/ 0 w 29"/>
                <a:gd name="T13" fmla="*/ 0 h 33"/>
                <a:gd name="T14" fmla="*/ 21 w 29"/>
                <a:gd name="T1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21" y="13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1145"/>
            <p:cNvSpPr/>
            <p:nvPr/>
          </p:nvSpPr>
          <p:spPr bwMode="auto">
            <a:xfrm>
              <a:off x="7446963" y="1770063"/>
              <a:ext cx="57150" cy="231775"/>
            </a:xfrm>
            <a:custGeom>
              <a:avLst/>
              <a:gdLst>
                <a:gd name="T0" fmla="*/ 11 w 32"/>
                <a:gd name="T1" fmla="*/ 0 h 128"/>
                <a:gd name="T2" fmla="*/ 32 w 32"/>
                <a:gd name="T3" fmla="*/ 76 h 128"/>
                <a:gd name="T4" fmla="*/ 10 w 32"/>
                <a:gd name="T5" fmla="*/ 128 h 128"/>
                <a:gd name="T6" fmla="*/ 5 w 32"/>
                <a:gd name="T7" fmla="*/ 119 h 128"/>
                <a:gd name="T8" fmla="*/ 0 w 32"/>
                <a:gd name="T9" fmla="*/ 111 h 128"/>
                <a:gd name="T10" fmla="*/ 17 w 32"/>
                <a:gd name="T11" fmla="*/ 76 h 128"/>
                <a:gd name="T12" fmla="*/ 25 w 32"/>
                <a:gd name="T13" fmla="*/ 80 h 128"/>
                <a:gd name="T14" fmla="*/ 25 w 32"/>
                <a:gd name="T15" fmla="*/ 64 h 128"/>
                <a:gd name="T16" fmla="*/ 17 w 32"/>
                <a:gd name="T17" fmla="*/ 60 h 128"/>
                <a:gd name="T18" fmla="*/ 0 w 32"/>
                <a:gd name="T19" fmla="*/ 5 h 128"/>
                <a:gd name="T20" fmla="*/ 5 w 32"/>
                <a:gd name="T21" fmla="*/ 3 h 128"/>
                <a:gd name="T22" fmla="*/ 11 w 3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11" y="0"/>
                  </a:moveTo>
                  <a:cubicBezTo>
                    <a:pt x="24" y="25"/>
                    <a:pt x="32" y="53"/>
                    <a:pt x="32" y="76"/>
                  </a:cubicBezTo>
                  <a:cubicBezTo>
                    <a:pt x="32" y="101"/>
                    <a:pt x="24" y="118"/>
                    <a:pt x="10" y="12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3" y="116"/>
                    <a:pt x="2" y="113"/>
                    <a:pt x="0" y="111"/>
                  </a:cubicBezTo>
                  <a:cubicBezTo>
                    <a:pt x="9" y="104"/>
                    <a:pt x="16" y="92"/>
                    <a:pt x="17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42"/>
                    <a:pt x="10" y="23"/>
                    <a:pt x="0" y="5"/>
                  </a:cubicBezTo>
                  <a:cubicBezTo>
                    <a:pt x="2" y="4"/>
                    <a:pt x="4" y="3"/>
                    <a:pt x="5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146"/>
            <p:cNvSpPr/>
            <p:nvPr/>
          </p:nvSpPr>
          <p:spPr bwMode="auto">
            <a:xfrm>
              <a:off x="7354888" y="1649413"/>
              <a:ext cx="111125" cy="131763"/>
            </a:xfrm>
            <a:custGeom>
              <a:avLst/>
              <a:gdLst>
                <a:gd name="T0" fmla="*/ 55 w 61"/>
                <a:gd name="T1" fmla="*/ 57 h 72"/>
                <a:gd name="T2" fmla="*/ 61 w 61"/>
                <a:gd name="T3" fmla="*/ 66 h 72"/>
                <a:gd name="T4" fmla="*/ 61 w 61"/>
                <a:gd name="T5" fmla="*/ 66 h 72"/>
                <a:gd name="T6" fmla="*/ 55 w 61"/>
                <a:gd name="T7" fmla="*/ 69 h 72"/>
                <a:gd name="T8" fmla="*/ 50 w 61"/>
                <a:gd name="T9" fmla="*/ 71 h 72"/>
                <a:gd name="T10" fmla="*/ 41 w 61"/>
                <a:gd name="T11" fmla="*/ 72 h 72"/>
                <a:gd name="T12" fmla="*/ 36 w 61"/>
                <a:gd name="T13" fmla="*/ 54 h 72"/>
                <a:gd name="T14" fmla="*/ 39 w 61"/>
                <a:gd name="T15" fmla="*/ 53 h 72"/>
                <a:gd name="T16" fmla="*/ 33 w 61"/>
                <a:gd name="T17" fmla="*/ 45 h 72"/>
                <a:gd name="T18" fmla="*/ 32 w 61"/>
                <a:gd name="T19" fmla="*/ 44 h 72"/>
                <a:gd name="T20" fmla="*/ 32 w 61"/>
                <a:gd name="T21" fmla="*/ 44 h 72"/>
                <a:gd name="T22" fmla="*/ 0 w 61"/>
                <a:gd name="T23" fmla="*/ 0 h 72"/>
                <a:gd name="T24" fmla="*/ 55 w 61"/>
                <a:gd name="T2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55" y="57"/>
                  </a:move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2" y="70"/>
                    <a:pt x="50" y="71"/>
                  </a:cubicBezTo>
                  <a:cubicBezTo>
                    <a:pt x="47" y="72"/>
                    <a:pt x="44" y="72"/>
                    <a:pt x="41" y="72"/>
                  </a:cubicBezTo>
                  <a:cubicBezTo>
                    <a:pt x="39" y="66"/>
                    <a:pt x="38" y="60"/>
                    <a:pt x="36" y="54"/>
                  </a:cubicBezTo>
                  <a:cubicBezTo>
                    <a:pt x="37" y="54"/>
                    <a:pt x="38" y="54"/>
                    <a:pt x="39" y="53"/>
                  </a:cubicBezTo>
                  <a:cubicBezTo>
                    <a:pt x="37" y="50"/>
                    <a:pt x="35" y="47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3" y="22"/>
                    <a:pt x="12" y="7"/>
                    <a:pt x="0" y="0"/>
                  </a:cubicBezTo>
                  <a:cubicBezTo>
                    <a:pt x="20" y="11"/>
                    <a:pt x="40" y="32"/>
                    <a:pt x="55" y="5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147"/>
            <p:cNvSpPr/>
            <p:nvPr/>
          </p:nvSpPr>
          <p:spPr bwMode="auto">
            <a:xfrm>
              <a:off x="7281863" y="1897063"/>
              <a:ext cx="14288" cy="15875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8 w 8"/>
                <a:gd name="T5" fmla="*/ 9 h 9"/>
                <a:gd name="T6" fmla="*/ 0 w 8"/>
                <a:gd name="T7" fmla="*/ 0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3"/>
                    <a:pt x="5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148"/>
            <p:cNvSpPr/>
            <p:nvPr/>
          </p:nvSpPr>
          <p:spPr bwMode="auto">
            <a:xfrm>
              <a:off x="7296151" y="166052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149"/>
            <p:cNvSpPr/>
            <p:nvPr/>
          </p:nvSpPr>
          <p:spPr bwMode="auto">
            <a:xfrm>
              <a:off x="7302501" y="1698626"/>
              <a:ext cx="38100" cy="55563"/>
            </a:xfrm>
            <a:custGeom>
              <a:avLst/>
              <a:gdLst>
                <a:gd name="T0" fmla="*/ 0 w 21"/>
                <a:gd name="T1" fmla="*/ 12 h 30"/>
                <a:gd name="T2" fmla="*/ 5 w 21"/>
                <a:gd name="T3" fmla="*/ 0 h 30"/>
                <a:gd name="T4" fmla="*/ 21 w 21"/>
                <a:gd name="T5" fmla="*/ 13 h 30"/>
                <a:gd name="T6" fmla="*/ 21 w 21"/>
                <a:gd name="T7" fmla="*/ 30 h 30"/>
                <a:gd name="T8" fmla="*/ 0 w 21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0" y="12"/>
                  </a:moveTo>
                  <a:cubicBezTo>
                    <a:pt x="2" y="8"/>
                    <a:pt x="3" y="4"/>
                    <a:pt x="5" y="0"/>
                  </a:cubicBezTo>
                  <a:cubicBezTo>
                    <a:pt x="10" y="5"/>
                    <a:pt x="16" y="10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5"/>
                    <a:pt x="7" y="19"/>
                    <a:pt x="0" y="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150"/>
            <p:cNvSpPr/>
            <p:nvPr/>
          </p:nvSpPr>
          <p:spPr bwMode="auto">
            <a:xfrm>
              <a:off x="7664451" y="2681288"/>
              <a:ext cx="319088" cy="271463"/>
            </a:xfrm>
            <a:custGeom>
              <a:avLst/>
              <a:gdLst>
                <a:gd name="T0" fmla="*/ 70 w 201"/>
                <a:gd name="T1" fmla="*/ 35 h 171"/>
                <a:gd name="T2" fmla="*/ 0 w 201"/>
                <a:gd name="T3" fmla="*/ 171 h 171"/>
                <a:gd name="T4" fmla="*/ 201 w 201"/>
                <a:gd name="T5" fmla="*/ 54 h 171"/>
                <a:gd name="T6" fmla="*/ 130 w 201"/>
                <a:gd name="T7" fmla="*/ 0 h 171"/>
                <a:gd name="T8" fmla="*/ 100 w 201"/>
                <a:gd name="T9" fmla="*/ 47 h 171"/>
                <a:gd name="T10" fmla="*/ 70 w 201"/>
                <a:gd name="T11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71">
                  <a:moveTo>
                    <a:pt x="70" y="35"/>
                  </a:moveTo>
                  <a:lnTo>
                    <a:pt x="0" y="171"/>
                  </a:lnTo>
                  <a:lnTo>
                    <a:pt x="201" y="54"/>
                  </a:lnTo>
                  <a:lnTo>
                    <a:pt x="130" y="0"/>
                  </a:lnTo>
                  <a:lnTo>
                    <a:pt x="100" y="4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151"/>
            <p:cNvSpPr/>
            <p:nvPr/>
          </p:nvSpPr>
          <p:spPr bwMode="auto">
            <a:xfrm>
              <a:off x="7646988" y="2681288"/>
              <a:ext cx="111125" cy="258763"/>
            </a:xfrm>
            <a:custGeom>
              <a:avLst/>
              <a:gdLst>
                <a:gd name="T0" fmla="*/ 0 w 70"/>
                <a:gd name="T1" fmla="*/ 0 h 163"/>
                <a:gd name="T2" fmla="*/ 0 w 70"/>
                <a:gd name="T3" fmla="*/ 163 h 163"/>
                <a:gd name="T4" fmla="*/ 70 w 70"/>
                <a:gd name="T5" fmla="*/ 29 h 163"/>
                <a:gd name="T6" fmla="*/ 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0" y="0"/>
                  </a:moveTo>
                  <a:lnTo>
                    <a:pt x="0" y="163"/>
                  </a:lnTo>
                  <a:lnTo>
                    <a:pt x="7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152"/>
            <p:cNvSpPr/>
            <p:nvPr/>
          </p:nvSpPr>
          <p:spPr bwMode="auto">
            <a:xfrm>
              <a:off x="7888288" y="2478088"/>
              <a:ext cx="111125" cy="258763"/>
            </a:xfrm>
            <a:custGeom>
              <a:avLst/>
              <a:gdLst>
                <a:gd name="T0" fmla="*/ 70 w 70"/>
                <a:gd name="T1" fmla="*/ 0 h 163"/>
                <a:gd name="T2" fmla="*/ 0 w 70"/>
                <a:gd name="T3" fmla="*/ 110 h 163"/>
                <a:gd name="T4" fmla="*/ 70 w 70"/>
                <a:gd name="T5" fmla="*/ 163 h 163"/>
                <a:gd name="T6" fmla="*/ 7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70" y="0"/>
                  </a:moveTo>
                  <a:lnTo>
                    <a:pt x="0" y="110"/>
                  </a:lnTo>
                  <a:lnTo>
                    <a:pt x="70" y="16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153"/>
            <p:cNvSpPr/>
            <p:nvPr/>
          </p:nvSpPr>
          <p:spPr bwMode="auto">
            <a:xfrm>
              <a:off x="7666038" y="2471738"/>
              <a:ext cx="312738" cy="246063"/>
            </a:xfrm>
            <a:custGeom>
              <a:avLst/>
              <a:gdLst>
                <a:gd name="T0" fmla="*/ 0 w 197"/>
                <a:gd name="T1" fmla="*/ 114 h 155"/>
                <a:gd name="T2" fmla="*/ 99 w 197"/>
                <a:gd name="T3" fmla="*/ 155 h 155"/>
                <a:gd name="T4" fmla="*/ 197 w 197"/>
                <a:gd name="T5" fmla="*/ 0 h 155"/>
                <a:gd name="T6" fmla="*/ 0 w 197"/>
                <a:gd name="T7" fmla="*/ 11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5">
                  <a:moveTo>
                    <a:pt x="0" y="114"/>
                  </a:moveTo>
                  <a:lnTo>
                    <a:pt x="99" y="155"/>
                  </a:lnTo>
                  <a:lnTo>
                    <a:pt x="197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154"/>
            <p:cNvSpPr/>
            <p:nvPr/>
          </p:nvSpPr>
          <p:spPr bwMode="auto">
            <a:xfrm>
              <a:off x="5300663" y="1100138"/>
              <a:ext cx="46038" cy="236538"/>
            </a:xfrm>
            <a:custGeom>
              <a:avLst/>
              <a:gdLst>
                <a:gd name="T0" fmla="*/ 12 w 25"/>
                <a:gd name="T1" fmla="*/ 4 h 130"/>
                <a:gd name="T2" fmla="*/ 1 w 25"/>
                <a:gd name="T3" fmla="*/ 24 h 130"/>
                <a:gd name="T4" fmla="*/ 1 w 25"/>
                <a:gd name="T5" fmla="*/ 119 h 130"/>
                <a:gd name="T6" fmla="*/ 13 w 25"/>
                <a:gd name="T7" fmla="*/ 126 h 130"/>
                <a:gd name="T8" fmla="*/ 25 w 25"/>
                <a:gd name="T9" fmla="*/ 106 h 130"/>
                <a:gd name="T10" fmla="*/ 24 w 25"/>
                <a:gd name="T11" fmla="*/ 10 h 130"/>
                <a:gd name="T12" fmla="*/ 12 w 25"/>
                <a:gd name="T13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0">
                  <a:moveTo>
                    <a:pt x="12" y="4"/>
                  </a:moveTo>
                  <a:cubicBezTo>
                    <a:pt x="6" y="7"/>
                    <a:pt x="0" y="17"/>
                    <a:pt x="1" y="24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27"/>
                    <a:pt x="6" y="130"/>
                    <a:pt x="13" y="126"/>
                  </a:cubicBezTo>
                  <a:cubicBezTo>
                    <a:pt x="19" y="122"/>
                    <a:pt x="25" y="113"/>
                    <a:pt x="25" y="10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155"/>
            <p:cNvSpPr/>
            <p:nvPr/>
          </p:nvSpPr>
          <p:spPr bwMode="auto">
            <a:xfrm>
              <a:off x="5232401" y="1204913"/>
              <a:ext cx="42863" cy="171450"/>
            </a:xfrm>
            <a:custGeom>
              <a:avLst/>
              <a:gdLst>
                <a:gd name="T0" fmla="*/ 12 w 24"/>
                <a:gd name="T1" fmla="*/ 4 h 95"/>
                <a:gd name="T2" fmla="*/ 0 w 24"/>
                <a:gd name="T3" fmla="*/ 24 h 95"/>
                <a:gd name="T4" fmla="*/ 1 w 24"/>
                <a:gd name="T5" fmla="*/ 84 h 95"/>
                <a:gd name="T6" fmla="*/ 13 w 24"/>
                <a:gd name="T7" fmla="*/ 91 h 95"/>
                <a:gd name="T8" fmla="*/ 24 w 24"/>
                <a:gd name="T9" fmla="*/ 71 h 95"/>
                <a:gd name="T10" fmla="*/ 24 w 24"/>
                <a:gd name="T11" fmla="*/ 11 h 95"/>
                <a:gd name="T12" fmla="*/ 12 w 24"/>
                <a:gd name="T13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92"/>
                    <a:pt x="6" y="95"/>
                    <a:pt x="13" y="91"/>
                  </a:cubicBezTo>
                  <a:cubicBezTo>
                    <a:pt x="19" y="87"/>
                    <a:pt x="24" y="78"/>
                    <a:pt x="24" y="7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156"/>
            <p:cNvSpPr/>
            <p:nvPr/>
          </p:nvSpPr>
          <p:spPr bwMode="auto">
            <a:xfrm>
              <a:off x="5162551" y="1298576"/>
              <a:ext cx="44450" cy="117475"/>
            </a:xfrm>
            <a:custGeom>
              <a:avLst/>
              <a:gdLst>
                <a:gd name="T0" fmla="*/ 12 w 24"/>
                <a:gd name="T1" fmla="*/ 4 h 65"/>
                <a:gd name="T2" fmla="*/ 0 w 24"/>
                <a:gd name="T3" fmla="*/ 24 h 65"/>
                <a:gd name="T4" fmla="*/ 0 w 24"/>
                <a:gd name="T5" fmla="*/ 55 h 65"/>
                <a:gd name="T6" fmla="*/ 12 w 24"/>
                <a:gd name="T7" fmla="*/ 61 h 65"/>
                <a:gd name="T8" fmla="*/ 24 w 24"/>
                <a:gd name="T9" fmla="*/ 41 h 65"/>
                <a:gd name="T10" fmla="*/ 24 w 24"/>
                <a:gd name="T11" fmla="*/ 11 h 65"/>
                <a:gd name="T12" fmla="*/ 12 w 24"/>
                <a:gd name="T13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6" y="65"/>
                    <a:pt x="12" y="61"/>
                  </a:cubicBezTo>
                  <a:cubicBezTo>
                    <a:pt x="19" y="58"/>
                    <a:pt x="24" y="48"/>
                    <a:pt x="24" y="4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157"/>
            <p:cNvSpPr>
              <a:spLocks noEditPoints="1"/>
            </p:cNvSpPr>
            <p:nvPr/>
          </p:nvSpPr>
          <p:spPr bwMode="auto">
            <a:xfrm>
              <a:off x="4281488" y="2130426"/>
              <a:ext cx="263525" cy="519113"/>
            </a:xfrm>
            <a:custGeom>
              <a:avLst/>
              <a:gdLst>
                <a:gd name="T0" fmla="*/ 41 w 145"/>
                <a:gd name="T1" fmla="*/ 61 h 286"/>
                <a:gd name="T2" fmla="*/ 49 w 145"/>
                <a:gd name="T3" fmla="*/ 52 h 286"/>
                <a:gd name="T4" fmla="*/ 135 w 145"/>
                <a:gd name="T5" fmla="*/ 3 h 286"/>
                <a:gd name="T6" fmla="*/ 145 w 145"/>
                <a:gd name="T7" fmla="*/ 9 h 286"/>
                <a:gd name="T8" fmla="*/ 145 w 145"/>
                <a:gd name="T9" fmla="*/ 194 h 286"/>
                <a:gd name="T10" fmla="*/ 135 w 145"/>
                <a:gd name="T11" fmla="*/ 211 h 286"/>
                <a:gd name="T12" fmla="*/ 11 w 145"/>
                <a:gd name="T13" fmla="*/ 283 h 286"/>
                <a:gd name="T14" fmla="*/ 0 w 145"/>
                <a:gd name="T15" fmla="*/ 277 h 286"/>
                <a:gd name="T16" fmla="*/ 0 w 145"/>
                <a:gd name="T17" fmla="*/ 146 h 286"/>
                <a:gd name="T18" fmla="*/ 2 w 145"/>
                <a:gd name="T19" fmla="*/ 137 h 286"/>
                <a:gd name="T20" fmla="*/ 41 w 145"/>
                <a:gd name="T21" fmla="*/ 61 h 286"/>
                <a:gd name="T22" fmla="*/ 29 w 145"/>
                <a:gd name="T23" fmla="*/ 234 h 286"/>
                <a:gd name="T24" fmla="*/ 122 w 145"/>
                <a:gd name="T25" fmla="*/ 180 h 286"/>
                <a:gd name="T26" fmla="*/ 128 w 145"/>
                <a:gd name="T27" fmla="*/ 171 h 286"/>
                <a:gd name="T28" fmla="*/ 122 w 145"/>
                <a:gd name="T29" fmla="*/ 168 h 286"/>
                <a:gd name="T30" fmla="*/ 29 w 145"/>
                <a:gd name="T31" fmla="*/ 222 h 286"/>
                <a:gd name="T32" fmla="*/ 24 w 145"/>
                <a:gd name="T33" fmla="*/ 231 h 286"/>
                <a:gd name="T34" fmla="*/ 29 w 145"/>
                <a:gd name="T35" fmla="*/ 234 h 286"/>
                <a:gd name="T36" fmla="*/ 29 w 145"/>
                <a:gd name="T37" fmla="*/ 196 h 286"/>
                <a:gd name="T38" fmla="*/ 122 w 145"/>
                <a:gd name="T39" fmla="*/ 142 h 286"/>
                <a:gd name="T40" fmla="*/ 127 w 145"/>
                <a:gd name="T41" fmla="*/ 133 h 286"/>
                <a:gd name="T42" fmla="*/ 122 w 145"/>
                <a:gd name="T43" fmla="*/ 130 h 286"/>
                <a:gd name="T44" fmla="*/ 29 w 145"/>
                <a:gd name="T45" fmla="*/ 184 h 286"/>
                <a:gd name="T46" fmla="*/ 24 w 145"/>
                <a:gd name="T47" fmla="*/ 193 h 286"/>
                <a:gd name="T48" fmla="*/ 29 w 145"/>
                <a:gd name="T49" fmla="*/ 196 h 286"/>
                <a:gd name="T50" fmla="*/ 29 w 145"/>
                <a:gd name="T51" fmla="*/ 157 h 286"/>
                <a:gd name="T52" fmla="*/ 122 w 145"/>
                <a:gd name="T53" fmla="*/ 103 h 286"/>
                <a:gd name="T54" fmla="*/ 127 w 145"/>
                <a:gd name="T55" fmla="*/ 95 h 286"/>
                <a:gd name="T56" fmla="*/ 122 w 145"/>
                <a:gd name="T57" fmla="*/ 92 h 286"/>
                <a:gd name="T58" fmla="*/ 29 w 145"/>
                <a:gd name="T59" fmla="*/ 145 h 286"/>
                <a:gd name="T60" fmla="*/ 24 w 145"/>
                <a:gd name="T61" fmla="*/ 154 h 286"/>
                <a:gd name="T62" fmla="*/ 29 w 145"/>
                <a:gd name="T63" fmla="*/ 157 h 286"/>
                <a:gd name="T64" fmla="*/ 130 w 145"/>
                <a:gd name="T65" fmla="*/ 50 h 286"/>
                <a:gd name="T66" fmla="*/ 125 w 145"/>
                <a:gd name="T67" fmla="*/ 47 h 286"/>
                <a:gd name="T68" fmla="*/ 65 w 145"/>
                <a:gd name="T69" fmla="*/ 82 h 286"/>
                <a:gd name="T70" fmla="*/ 59 w 145"/>
                <a:gd name="T71" fmla="*/ 91 h 286"/>
                <a:gd name="T72" fmla="*/ 65 w 145"/>
                <a:gd name="T73" fmla="*/ 94 h 286"/>
                <a:gd name="T74" fmla="*/ 125 w 145"/>
                <a:gd name="T75" fmla="*/ 59 h 286"/>
                <a:gd name="T76" fmla="*/ 130 w 145"/>
                <a:gd name="T77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286">
                  <a:moveTo>
                    <a:pt x="41" y="61"/>
                  </a:moveTo>
                  <a:cubicBezTo>
                    <a:pt x="43" y="57"/>
                    <a:pt x="46" y="54"/>
                    <a:pt x="49" y="52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0"/>
                    <a:pt x="145" y="2"/>
                    <a:pt x="145" y="9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200"/>
                    <a:pt x="141" y="208"/>
                    <a:pt x="135" y="211"/>
                  </a:cubicBezTo>
                  <a:cubicBezTo>
                    <a:pt x="11" y="283"/>
                    <a:pt x="11" y="283"/>
                    <a:pt x="11" y="283"/>
                  </a:cubicBezTo>
                  <a:cubicBezTo>
                    <a:pt x="5" y="286"/>
                    <a:pt x="0" y="284"/>
                    <a:pt x="0" y="27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1" y="140"/>
                    <a:pt x="2" y="137"/>
                  </a:cubicBezTo>
                  <a:lnTo>
                    <a:pt x="41" y="61"/>
                  </a:lnTo>
                  <a:close/>
                  <a:moveTo>
                    <a:pt x="29" y="234"/>
                  </a:moveTo>
                  <a:cubicBezTo>
                    <a:pt x="122" y="180"/>
                    <a:pt x="122" y="180"/>
                    <a:pt x="122" y="180"/>
                  </a:cubicBezTo>
                  <a:cubicBezTo>
                    <a:pt x="125" y="178"/>
                    <a:pt x="128" y="175"/>
                    <a:pt x="128" y="171"/>
                  </a:cubicBezTo>
                  <a:cubicBezTo>
                    <a:pt x="128" y="168"/>
                    <a:pt x="125" y="167"/>
                    <a:pt x="122" y="168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6" y="224"/>
                    <a:pt x="24" y="228"/>
                    <a:pt x="24" y="231"/>
                  </a:cubicBezTo>
                  <a:cubicBezTo>
                    <a:pt x="24" y="234"/>
                    <a:pt x="26" y="236"/>
                    <a:pt x="29" y="234"/>
                  </a:cubicBezTo>
                  <a:moveTo>
                    <a:pt x="29" y="196"/>
                  </a:moveTo>
                  <a:cubicBezTo>
                    <a:pt x="122" y="142"/>
                    <a:pt x="122" y="142"/>
                    <a:pt x="122" y="142"/>
                  </a:cubicBezTo>
                  <a:cubicBezTo>
                    <a:pt x="125" y="140"/>
                    <a:pt x="127" y="136"/>
                    <a:pt x="127" y="133"/>
                  </a:cubicBezTo>
                  <a:cubicBezTo>
                    <a:pt x="127" y="130"/>
                    <a:pt x="125" y="128"/>
                    <a:pt x="122" y="130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6" y="185"/>
                    <a:pt x="24" y="189"/>
                    <a:pt x="24" y="193"/>
                  </a:cubicBezTo>
                  <a:cubicBezTo>
                    <a:pt x="24" y="196"/>
                    <a:pt x="26" y="197"/>
                    <a:pt x="29" y="196"/>
                  </a:cubicBezTo>
                  <a:moveTo>
                    <a:pt x="29" y="157"/>
                  </a:moveTo>
                  <a:cubicBezTo>
                    <a:pt x="122" y="103"/>
                    <a:pt x="122" y="103"/>
                    <a:pt x="122" y="103"/>
                  </a:cubicBezTo>
                  <a:cubicBezTo>
                    <a:pt x="125" y="102"/>
                    <a:pt x="127" y="98"/>
                    <a:pt x="127" y="95"/>
                  </a:cubicBezTo>
                  <a:cubicBezTo>
                    <a:pt x="127" y="91"/>
                    <a:pt x="125" y="90"/>
                    <a:pt x="122" y="92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7"/>
                    <a:pt x="24" y="151"/>
                    <a:pt x="24" y="154"/>
                  </a:cubicBezTo>
                  <a:cubicBezTo>
                    <a:pt x="24" y="158"/>
                    <a:pt x="26" y="159"/>
                    <a:pt x="29" y="157"/>
                  </a:cubicBezTo>
                  <a:moveTo>
                    <a:pt x="130" y="50"/>
                  </a:moveTo>
                  <a:cubicBezTo>
                    <a:pt x="130" y="47"/>
                    <a:pt x="128" y="46"/>
                    <a:pt x="125" y="47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2" y="84"/>
                    <a:pt x="59" y="88"/>
                    <a:pt x="59" y="91"/>
                  </a:cubicBezTo>
                  <a:cubicBezTo>
                    <a:pt x="59" y="94"/>
                    <a:pt x="62" y="96"/>
                    <a:pt x="65" y="94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8" y="57"/>
                    <a:pt x="130" y="53"/>
                    <a:pt x="130" y="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119"/>
            <p:cNvSpPr/>
            <p:nvPr/>
          </p:nvSpPr>
          <p:spPr bwMode="auto">
            <a:xfrm>
              <a:off x="5203233" y="1437877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374" name="直接连接符 373"/>
            <p:cNvCxnSpPr/>
            <p:nvPr/>
          </p:nvCxnSpPr>
          <p:spPr>
            <a:xfrm flipH="1">
              <a:off x="4406107" y="2610828"/>
              <a:ext cx="3176" cy="380023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/>
            <p:cNvCxnSpPr/>
            <p:nvPr/>
          </p:nvCxnSpPr>
          <p:spPr>
            <a:xfrm flipV="1">
              <a:off x="4576764" y="2067537"/>
              <a:ext cx="412749" cy="236903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 flipV="1">
              <a:off x="5589589" y="1320801"/>
              <a:ext cx="687387" cy="397273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>
              <a:off x="6453188" y="1309159"/>
              <a:ext cx="715963" cy="414073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>
              <a:off x="7351626" y="2026709"/>
              <a:ext cx="4056" cy="509852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 flipH="1">
              <a:off x="6630523" y="2840303"/>
              <a:ext cx="990976" cy="57732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接连接符 379"/>
            <p:cNvCxnSpPr/>
            <p:nvPr/>
          </p:nvCxnSpPr>
          <p:spPr>
            <a:xfrm>
              <a:off x="6631782" y="3441833"/>
              <a:ext cx="1675" cy="22635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>
              <a:off x="7823201" y="2883878"/>
              <a:ext cx="0" cy="176293"/>
            </a:xfrm>
            <a:prstGeom prst="line">
              <a:avLst/>
            </a:prstGeom>
            <a:ln>
              <a:solidFill>
                <a:schemeClr val="accent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Freeform 1119"/>
            <p:cNvSpPr/>
            <p:nvPr/>
          </p:nvSpPr>
          <p:spPr bwMode="auto">
            <a:xfrm>
              <a:off x="5322689" y="1497013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80385" y="2181082"/>
            <a:ext cx="5691897" cy="590931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80385" y="2857994"/>
            <a:ext cx="5691897" cy="8803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gradFill>
          <a:gsLst>
            <a:gs pos="32000">
              <a:schemeClr val="tx2">
                <a:lumMod val="75000"/>
              </a:schemeClr>
            </a:gs>
            <a:gs pos="100000">
              <a:schemeClr val="tx2">
                <a:lumMod val="100000"/>
                <a:alpha val="76000"/>
              </a:schemeClr>
            </a:gs>
            <a:gs pos="0">
              <a:schemeClr val="tx2">
                <a:lumMod val="7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任意多边形: 形状 459"/>
          <p:cNvSpPr/>
          <p:nvPr/>
        </p:nvSpPr>
        <p:spPr>
          <a:xfrm>
            <a:off x="637" y="3295174"/>
            <a:ext cx="373395" cy="293689"/>
          </a:xfrm>
          <a:custGeom>
            <a:avLst/>
            <a:gdLst>
              <a:gd name="connsiteX0" fmla="*/ 155423 w 373395"/>
              <a:gd name="connsiteY0" fmla="*/ 0 h 293689"/>
              <a:gd name="connsiteX1" fmla="*/ 373395 w 373395"/>
              <a:gd name="connsiteY1" fmla="*/ 146845 h 293689"/>
              <a:gd name="connsiteX2" fmla="*/ 155423 w 373395"/>
              <a:gd name="connsiteY2" fmla="*/ 293689 h 293689"/>
              <a:gd name="connsiteX3" fmla="*/ 0 w 373395"/>
              <a:gd name="connsiteY3" fmla="*/ 188983 h 293689"/>
              <a:gd name="connsiteX4" fmla="*/ 0 w 373395"/>
              <a:gd name="connsiteY4" fmla="*/ 104707 h 2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95" h="293689">
                <a:moveTo>
                  <a:pt x="155423" y="0"/>
                </a:moveTo>
                <a:lnTo>
                  <a:pt x="373395" y="146845"/>
                </a:lnTo>
                <a:lnTo>
                  <a:pt x="155423" y="293689"/>
                </a:lnTo>
                <a:lnTo>
                  <a:pt x="0" y="188983"/>
                </a:lnTo>
                <a:lnTo>
                  <a:pt x="0" y="1047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矩形 16"/>
          <p:cNvSpPr/>
          <p:nvPr/>
        </p:nvSpPr>
        <p:spPr>
          <a:xfrm>
            <a:off x="153765" y="3437429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8000">
                <a:schemeClr val="accent2">
                  <a:alpha val="4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2" name="任意多边形: 形状 461"/>
          <p:cNvSpPr/>
          <p:nvPr/>
        </p:nvSpPr>
        <p:spPr>
          <a:xfrm flipH="1">
            <a:off x="-1745" y="3477541"/>
            <a:ext cx="160098" cy="1648599"/>
          </a:xfrm>
          <a:custGeom>
            <a:avLst/>
            <a:gdLst>
              <a:gd name="connsiteX0" fmla="*/ 160098 w 160098"/>
              <a:gd name="connsiteY0" fmla="*/ 0 h 1648599"/>
              <a:gd name="connsiteX1" fmla="*/ 0 w 160098"/>
              <a:gd name="connsiteY1" fmla="*/ 106733 h 1648599"/>
              <a:gd name="connsiteX2" fmla="*/ 0 w 160098"/>
              <a:gd name="connsiteY2" fmla="*/ 1648599 h 1648599"/>
              <a:gd name="connsiteX3" fmla="*/ 160098 w 160098"/>
              <a:gd name="connsiteY3" fmla="*/ 1648599 h 16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8" h="1648599">
                <a:moveTo>
                  <a:pt x="160098" y="0"/>
                </a:moveTo>
                <a:lnTo>
                  <a:pt x="0" y="106733"/>
                </a:lnTo>
                <a:lnTo>
                  <a:pt x="0" y="1648599"/>
                </a:lnTo>
                <a:lnTo>
                  <a:pt x="160098" y="1648599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3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3" name="菱形 462"/>
          <p:cNvSpPr/>
          <p:nvPr/>
        </p:nvSpPr>
        <p:spPr>
          <a:xfrm>
            <a:off x="227764" y="4314808"/>
            <a:ext cx="435944" cy="29368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4" name="矩形 16"/>
          <p:cNvSpPr/>
          <p:nvPr/>
        </p:nvSpPr>
        <p:spPr>
          <a:xfrm>
            <a:off x="443443" y="4457063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66000"/>
                </a:srgbClr>
              </a:gs>
              <a:gs pos="29000">
                <a:schemeClr val="accent1">
                  <a:alpha val="2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矩形 16"/>
          <p:cNvSpPr/>
          <p:nvPr/>
        </p:nvSpPr>
        <p:spPr>
          <a:xfrm flipH="1">
            <a:off x="227767" y="4457062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9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6" name="菱形 465"/>
          <p:cNvSpPr/>
          <p:nvPr/>
        </p:nvSpPr>
        <p:spPr>
          <a:xfrm>
            <a:off x="833612" y="530141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矩形 16"/>
          <p:cNvSpPr/>
          <p:nvPr/>
        </p:nvSpPr>
        <p:spPr>
          <a:xfrm>
            <a:off x="942289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1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8" name="矩形 16"/>
          <p:cNvSpPr/>
          <p:nvPr/>
        </p:nvSpPr>
        <p:spPr>
          <a:xfrm flipH="1">
            <a:off x="833610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菱形 468"/>
          <p:cNvSpPr/>
          <p:nvPr/>
        </p:nvSpPr>
        <p:spPr>
          <a:xfrm>
            <a:off x="634219" y="5854688"/>
            <a:ext cx="188236" cy="12681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16"/>
          <p:cNvSpPr/>
          <p:nvPr/>
        </p:nvSpPr>
        <p:spPr>
          <a:xfrm>
            <a:off x="727346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rgbClr val="2B3EE2">
                  <a:alpha val="64000"/>
                </a:srgbClr>
              </a:gs>
              <a:gs pos="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1" name="矩形 16"/>
          <p:cNvSpPr/>
          <p:nvPr/>
        </p:nvSpPr>
        <p:spPr>
          <a:xfrm flipH="1">
            <a:off x="634219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2" name="菱形 471"/>
          <p:cNvSpPr/>
          <p:nvPr/>
        </p:nvSpPr>
        <p:spPr>
          <a:xfrm>
            <a:off x="453339" y="6008540"/>
            <a:ext cx="219668" cy="147987"/>
          </a:xfrm>
          <a:prstGeom prst="diamond">
            <a:avLst/>
          </a:prstGeom>
          <a:solidFill>
            <a:srgbClr val="418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3" name="任意多边形: 形状 472"/>
          <p:cNvSpPr/>
          <p:nvPr/>
        </p:nvSpPr>
        <p:spPr>
          <a:xfrm>
            <a:off x="562017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110990 w 110990"/>
              <a:gd name="connsiteY1" fmla="*/ 777779 h 777779"/>
              <a:gd name="connsiteX2" fmla="*/ 0 w 110990"/>
              <a:gd name="connsiteY2" fmla="*/ 777779 h 777779"/>
              <a:gd name="connsiteX3" fmla="*/ 0 w 110990"/>
              <a:gd name="connsiteY3" fmla="*/ 73994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110990" y="777779"/>
                </a:lnTo>
                <a:lnTo>
                  <a:pt x="0" y="777779"/>
                </a:lnTo>
                <a:lnTo>
                  <a:pt x="0" y="73994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78000"/>
                </a:srgbClr>
              </a:gs>
              <a:gs pos="16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任意多边形: 形状 473"/>
          <p:cNvSpPr/>
          <p:nvPr/>
        </p:nvSpPr>
        <p:spPr>
          <a:xfrm flipH="1">
            <a:off x="453339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0 w 110990"/>
              <a:gd name="connsiteY1" fmla="*/ 73994 h 777779"/>
              <a:gd name="connsiteX2" fmla="*/ 0 w 110990"/>
              <a:gd name="connsiteY2" fmla="*/ 777779 h 777779"/>
              <a:gd name="connsiteX3" fmla="*/ 110990 w 110990"/>
              <a:gd name="connsiteY3" fmla="*/ 777779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0" y="73994"/>
                </a:lnTo>
                <a:lnTo>
                  <a:pt x="0" y="777779"/>
                </a:lnTo>
                <a:lnTo>
                  <a:pt x="110990" y="777779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菱形 474"/>
          <p:cNvSpPr/>
          <p:nvPr/>
        </p:nvSpPr>
        <p:spPr>
          <a:xfrm>
            <a:off x="1577340" y="6085539"/>
            <a:ext cx="240970" cy="1623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6" name="任意多边形: 形状 475"/>
          <p:cNvSpPr/>
          <p:nvPr/>
        </p:nvSpPr>
        <p:spPr>
          <a:xfrm>
            <a:off x="1696557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121753 w 121753"/>
              <a:gd name="connsiteY1" fmla="*/ 693829 h 693829"/>
              <a:gd name="connsiteX2" fmla="*/ 0 w 121753"/>
              <a:gd name="connsiteY2" fmla="*/ 693829 h 693829"/>
              <a:gd name="connsiteX3" fmla="*/ 0 w 121753"/>
              <a:gd name="connsiteY3" fmla="*/ 8116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121753" y="693829"/>
                </a:lnTo>
                <a:lnTo>
                  <a:pt x="0" y="693829"/>
                </a:lnTo>
                <a:lnTo>
                  <a:pt x="0" y="81169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38000"/>
                </a:schemeClr>
              </a:gs>
              <a:gs pos="3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7" name="任意多边形: 形状 476"/>
          <p:cNvSpPr/>
          <p:nvPr/>
        </p:nvSpPr>
        <p:spPr>
          <a:xfrm flipH="1">
            <a:off x="1577340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0 w 121753"/>
              <a:gd name="connsiteY1" fmla="*/ 81169 h 693829"/>
              <a:gd name="connsiteX2" fmla="*/ 0 w 121753"/>
              <a:gd name="connsiteY2" fmla="*/ 693829 h 693829"/>
              <a:gd name="connsiteX3" fmla="*/ 121753 w 121753"/>
              <a:gd name="connsiteY3" fmla="*/ 69382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0" y="81169"/>
                </a:lnTo>
                <a:lnTo>
                  <a:pt x="0" y="693829"/>
                </a:lnTo>
                <a:lnTo>
                  <a:pt x="121753" y="693829"/>
                </a:lnTo>
                <a:close/>
              </a:path>
            </a:pathLst>
          </a:custGeom>
          <a:gradFill>
            <a:gsLst>
              <a:gs pos="98000">
                <a:schemeClr val="accent3">
                  <a:alpha val="67000"/>
                </a:schemeClr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8" name="菱形 477"/>
          <p:cNvSpPr/>
          <p:nvPr/>
        </p:nvSpPr>
        <p:spPr>
          <a:xfrm>
            <a:off x="1137" y="5723718"/>
            <a:ext cx="328804" cy="2215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9" name="任意多边形: 形状 478"/>
          <p:cNvSpPr/>
          <p:nvPr/>
        </p:nvSpPr>
        <p:spPr>
          <a:xfrm>
            <a:off x="163808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166133 w 166133"/>
              <a:gd name="connsiteY1" fmla="*/ 1026988 h 1026988"/>
              <a:gd name="connsiteX2" fmla="*/ 0 w 166133"/>
              <a:gd name="connsiteY2" fmla="*/ 1026988 h 1026988"/>
              <a:gd name="connsiteX3" fmla="*/ 0 w 166133"/>
              <a:gd name="connsiteY3" fmla="*/ 110755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166133" y="1026988"/>
                </a:lnTo>
                <a:lnTo>
                  <a:pt x="0" y="1026988"/>
                </a:lnTo>
                <a:lnTo>
                  <a:pt x="0" y="110755"/>
                </a:lnTo>
                <a:close/>
              </a:path>
            </a:pathLst>
          </a:custGeom>
          <a:gradFill>
            <a:gsLst>
              <a:gs pos="59000">
                <a:schemeClr val="accent2">
                  <a:alpha val="3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0" name="任意多边形: 形状 479"/>
          <p:cNvSpPr/>
          <p:nvPr/>
        </p:nvSpPr>
        <p:spPr>
          <a:xfrm flipH="1">
            <a:off x="1137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0 w 166133"/>
              <a:gd name="connsiteY1" fmla="*/ 110755 h 1026988"/>
              <a:gd name="connsiteX2" fmla="*/ 0 w 166133"/>
              <a:gd name="connsiteY2" fmla="*/ 1026988 h 1026988"/>
              <a:gd name="connsiteX3" fmla="*/ 166133 w 166133"/>
              <a:gd name="connsiteY3" fmla="*/ 1026988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0" y="110755"/>
                </a:lnTo>
                <a:lnTo>
                  <a:pt x="0" y="1026988"/>
                </a:lnTo>
                <a:lnTo>
                  <a:pt x="166133" y="1026988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1" name="菱形 480"/>
          <p:cNvSpPr/>
          <p:nvPr/>
        </p:nvSpPr>
        <p:spPr>
          <a:xfrm>
            <a:off x="1404721" y="6422132"/>
            <a:ext cx="185814" cy="1251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2" name="任意多边形: 形状 481"/>
          <p:cNvSpPr/>
          <p:nvPr/>
        </p:nvSpPr>
        <p:spPr>
          <a:xfrm>
            <a:off x="1496650" y="6482766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93885 w 93885"/>
              <a:gd name="connsiteY1" fmla="*/ 375234 h 375234"/>
              <a:gd name="connsiteX2" fmla="*/ 0 w 93885"/>
              <a:gd name="connsiteY2" fmla="*/ 375234 h 375234"/>
              <a:gd name="connsiteX3" fmla="*/ 0 w 93885"/>
              <a:gd name="connsiteY3" fmla="*/ 62590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93885" y="375234"/>
                </a:lnTo>
                <a:lnTo>
                  <a:pt x="0" y="375234"/>
                </a:lnTo>
                <a:lnTo>
                  <a:pt x="0" y="6259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3" name="任意多边形: 形状 482"/>
          <p:cNvSpPr/>
          <p:nvPr/>
        </p:nvSpPr>
        <p:spPr>
          <a:xfrm flipH="1">
            <a:off x="1404721" y="6473241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0 w 93885"/>
              <a:gd name="connsiteY1" fmla="*/ 62590 h 375234"/>
              <a:gd name="connsiteX2" fmla="*/ 0 w 93885"/>
              <a:gd name="connsiteY2" fmla="*/ 375234 h 375234"/>
              <a:gd name="connsiteX3" fmla="*/ 93885 w 93885"/>
              <a:gd name="connsiteY3" fmla="*/ 375234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0" y="62590"/>
                </a:lnTo>
                <a:lnTo>
                  <a:pt x="0" y="375234"/>
                </a:lnTo>
                <a:lnTo>
                  <a:pt x="93885" y="375234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4" name="菱形 483"/>
          <p:cNvSpPr/>
          <p:nvPr/>
        </p:nvSpPr>
        <p:spPr>
          <a:xfrm>
            <a:off x="907744" y="6375370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5" name="任意多边形: 形状 484"/>
          <p:cNvSpPr/>
          <p:nvPr/>
        </p:nvSpPr>
        <p:spPr>
          <a:xfrm>
            <a:off x="973388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67040 w 67040"/>
              <a:gd name="connsiteY1" fmla="*/ 439333 h 439333"/>
              <a:gd name="connsiteX2" fmla="*/ 0 w 67040"/>
              <a:gd name="connsiteY2" fmla="*/ 439333 h 439333"/>
              <a:gd name="connsiteX3" fmla="*/ 0 w 67040"/>
              <a:gd name="connsiteY3" fmla="*/ 44694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67040" y="439333"/>
                </a:lnTo>
                <a:lnTo>
                  <a:pt x="0" y="439333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81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任意多边形: 形状 485"/>
          <p:cNvSpPr/>
          <p:nvPr/>
        </p:nvSpPr>
        <p:spPr>
          <a:xfrm flipH="1">
            <a:off x="907744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0 w 67040"/>
              <a:gd name="connsiteY1" fmla="*/ 44694 h 439333"/>
              <a:gd name="connsiteX2" fmla="*/ 0 w 67040"/>
              <a:gd name="connsiteY2" fmla="*/ 439333 h 439333"/>
              <a:gd name="connsiteX3" fmla="*/ 67040 w 67040"/>
              <a:gd name="connsiteY3" fmla="*/ 439333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0" y="44694"/>
                </a:lnTo>
                <a:lnTo>
                  <a:pt x="0" y="439333"/>
                </a:lnTo>
                <a:lnTo>
                  <a:pt x="67040" y="439333"/>
                </a:lnTo>
                <a:close/>
              </a:path>
            </a:pathLst>
          </a:custGeom>
          <a:gradFill>
            <a:gsLst>
              <a:gs pos="100000">
                <a:srgbClr val="418EFF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菱形 486"/>
          <p:cNvSpPr/>
          <p:nvPr/>
        </p:nvSpPr>
        <p:spPr>
          <a:xfrm>
            <a:off x="351577" y="6570141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8" name="任意多边形: 形状 487"/>
          <p:cNvSpPr/>
          <p:nvPr/>
        </p:nvSpPr>
        <p:spPr>
          <a:xfrm>
            <a:off x="417221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67040 w 67040"/>
              <a:gd name="connsiteY1" fmla="*/ 244562 h 244562"/>
              <a:gd name="connsiteX2" fmla="*/ 0 w 67040"/>
              <a:gd name="connsiteY2" fmla="*/ 244562 h 244562"/>
              <a:gd name="connsiteX3" fmla="*/ 0 w 67040"/>
              <a:gd name="connsiteY3" fmla="*/ 44694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67040" y="244562"/>
                </a:lnTo>
                <a:lnTo>
                  <a:pt x="0" y="244562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9" name="任意多边形: 形状 488"/>
          <p:cNvSpPr/>
          <p:nvPr/>
        </p:nvSpPr>
        <p:spPr>
          <a:xfrm flipH="1">
            <a:off x="351577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0 w 67040"/>
              <a:gd name="connsiteY1" fmla="*/ 44694 h 244562"/>
              <a:gd name="connsiteX2" fmla="*/ 0 w 67040"/>
              <a:gd name="connsiteY2" fmla="*/ 244562 h 244562"/>
              <a:gd name="connsiteX3" fmla="*/ 67040 w 67040"/>
              <a:gd name="connsiteY3" fmla="*/ 244562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0" y="44694"/>
                </a:lnTo>
                <a:lnTo>
                  <a:pt x="0" y="244562"/>
                </a:lnTo>
                <a:lnTo>
                  <a:pt x="67040" y="244562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菱形 489"/>
          <p:cNvSpPr/>
          <p:nvPr/>
        </p:nvSpPr>
        <p:spPr>
          <a:xfrm>
            <a:off x="820934" y="6570141"/>
            <a:ext cx="106124" cy="7149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1" name="任意多边形: 形状 490"/>
          <p:cNvSpPr/>
          <p:nvPr/>
        </p:nvSpPr>
        <p:spPr>
          <a:xfrm>
            <a:off x="873437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53621 w 53621"/>
              <a:gd name="connsiteY1" fmla="*/ 253229 h 253229"/>
              <a:gd name="connsiteX2" fmla="*/ 0 w 53621"/>
              <a:gd name="connsiteY2" fmla="*/ 253229 h 253229"/>
              <a:gd name="connsiteX3" fmla="*/ 0 w 53621"/>
              <a:gd name="connsiteY3" fmla="*/ 35747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53621" y="253229"/>
                </a:lnTo>
                <a:lnTo>
                  <a:pt x="0" y="253229"/>
                </a:lnTo>
                <a:lnTo>
                  <a:pt x="0" y="35747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6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2" name="任意多边形: 形状 491"/>
          <p:cNvSpPr/>
          <p:nvPr/>
        </p:nvSpPr>
        <p:spPr>
          <a:xfrm flipH="1">
            <a:off x="820934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0 w 53621"/>
              <a:gd name="connsiteY1" fmla="*/ 35747 h 253229"/>
              <a:gd name="connsiteX2" fmla="*/ 0 w 53621"/>
              <a:gd name="connsiteY2" fmla="*/ 253229 h 253229"/>
              <a:gd name="connsiteX3" fmla="*/ 53621 w 53621"/>
              <a:gd name="connsiteY3" fmla="*/ 253229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0" y="35747"/>
                </a:lnTo>
                <a:lnTo>
                  <a:pt x="0" y="253229"/>
                </a:lnTo>
                <a:lnTo>
                  <a:pt x="53621" y="253229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3" name="菱形 492"/>
          <p:cNvSpPr/>
          <p:nvPr/>
        </p:nvSpPr>
        <p:spPr>
          <a:xfrm>
            <a:off x="536431" y="525569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4" name="矩形 16"/>
          <p:cNvSpPr/>
          <p:nvPr/>
        </p:nvSpPr>
        <p:spPr>
          <a:xfrm>
            <a:off x="645109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33971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33971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133971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2524"/>
                  <a:pt x="4359" y="868247"/>
                  <a:pt x="6539" y="133971"/>
                </a:cubicBezTo>
                <a:close/>
              </a:path>
            </a:pathLst>
          </a:custGeom>
          <a:gradFill>
            <a:gsLst>
              <a:gs pos="75000">
                <a:srgbClr val="2B3EE2">
                  <a:alpha val="65000"/>
                </a:srgbClr>
              </a:gs>
              <a:gs pos="8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5" name="矩形 16"/>
          <p:cNvSpPr/>
          <p:nvPr/>
        </p:nvSpPr>
        <p:spPr>
          <a:xfrm flipH="1">
            <a:off x="536431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42624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42624 h 2336800"/>
              <a:gd name="connsiteX0-21" fmla="*/ 6539 w 304800"/>
              <a:gd name="connsiteY0-22" fmla="*/ 73395 h 2336800"/>
              <a:gd name="connsiteX1-23" fmla="*/ 304800 w 304800"/>
              <a:gd name="connsiteY1-24" fmla="*/ 0 h 2336800"/>
              <a:gd name="connsiteX2-25" fmla="*/ 304800 w 304800"/>
              <a:gd name="connsiteY2-26" fmla="*/ 2336800 h 2336800"/>
              <a:gd name="connsiteX3-27" fmla="*/ 0 w 304800"/>
              <a:gd name="connsiteY3-28" fmla="*/ 2336800 h 2336800"/>
              <a:gd name="connsiteX4-29" fmla="*/ 6539 w 304800"/>
              <a:gd name="connsiteY4-30" fmla="*/ 73395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73395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5408"/>
                  <a:pt x="4359" y="804787"/>
                  <a:pt x="6539" y="73395"/>
                </a:cubicBez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96" name="组合 495"/>
          <p:cNvGrpSpPr/>
          <p:nvPr/>
        </p:nvGrpSpPr>
        <p:grpSpPr>
          <a:xfrm>
            <a:off x="9608820" y="3288030"/>
            <a:ext cx="2596515" cy="3569970"/>
            <a:chOff x="15132" y="5178"/>
            <a:chExt cx="4089" cy="5622"/>
          </a:xfrm>
        </p:grpSpPr>
        <p:sp>
          <p:nvSpPr>
            <p:cNvPr id="497" name="菱形 496"/>
            <p:cNvSpPr/>
            <p:nvPr/>
          </p:nvSpPr>
          <p:spPr>
            <a:xfrm>
              <a:off x="17545" y="7376"/>
              <a:ext cx="1237" cy="83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8" name="任意多边形: 形状 497"/>
            <p:cNvSpPr/>
            <p:nvPr/>
          </p:nvSpPr>
          <p:spPr>
            <a:xfrm>
              <a:off x="18157" y="7780"/>
              <a:ext cx="625" cy="3020"/>
            </a:xfrm>
            <a:custGeom>
              <a:avLst/>
              <a:gdLst>
                <a:gd name="connsiteX0" fmla="*/ 396907 w 396907"/>
                <a:gd name="connsiteY0" fmla="*/ 0 h 1917763"/>
                <a:gd name="connsiteX1" fmla="*/ 396907 w 396907"/>
                <a:gd name="connsiteY1" fmla="*/ 1917763 h 1917763"/>
                <a:gd name="connsiteX2" fmla="*/ 0 w 396907"/>
                <a:gd name="connsiteY2" fmla="*/ 1917763 h 1917763"/>
                <a:gd name="connsiteX3" fmla="*/ 0 w 396907"/>
                <a:gd name="connsiteY3" fmla="*/ 264605 h 191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907" h="1917763">
                  <a:moveTo>
                    <a:pt x="396907" y="0"/>
                  </a:moveTo>
                  <a:lnTo>
                    <a:pt x="396907" y="1917763"/>
                  </a:lnTo>
                  <a:lnTo>
                    <a:pt x="0" y="1917763"/>
                  </a:lnTo>
                  <a:lnTo>
                    <a:pt x="0" y="264605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9" name="任意多边形: 形状 498"/>
            <p:cNvSpPr/>
            <p:nvPr/>
          </p:nvSpPr>
          <p:spPr>
            <a:xfrm flipH="1">
              <a:off x="17545" y="7780"/>
              <a:ext cx="625" cy="3020"/>
            </a:xfrm>
            <a:custGeom>
              <a:avLst/>
              <a:gdLst>
                <a:gd name="connsiteX0" fmla="*/ 396906 w 396906"/>
                <a:gd name="connsiteY0" fmla="*/ 0 h 1917763"/>
                <a:gd name="connsiteX1" fmla="*/ 0 w 396906"/>
                <a:gd name="connsiteY1" fmla="*/ 264605 h 1917763"/>
                <a:gd name="connsiteX2" fmla="*/ 0 w 396906"/>
                <a:gd name="connsiteY2" fmla="*/ 1917763 h 1917763"/>
                <a:gd name="connsiteX3" fmla="*/ 396906 w 396906"/>
                <a:gd name="connsiteY3" fmla="*/ 1917763 h 191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906" h="1917763">
                  <a:moveTo>
                    <a:pt x="396906" y="0"/>
                  </a:moveTo>
                  <a:lnTo>
                    <a:pt x="0" y="264605"/>
                  </a:lnTo>
                  <a:lnTo>
                    <a:pt x="0" y="1917763"/>
                  </a:lnTo>
                  <a:lnTo>
                    <a:pt x="396906" y="1917763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6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0" name="组合 499"/>
            <p:cNvGrpSpPr/>
            <p:nvPr/>
          </p:nvGrpSpPr>
          <p:grpSpPr>
            <a:xfrm>
              <a:off x="18442" y="5178"/>
              <a:ext cx="765" cy="3332"/>
              <a:chOff x="2596567" y="3630035"/>
              <a:chExt cx="603251" cy="2533651"/>
            </a:xfrm>
          </p:grpSpPr>
          <p:sp>
            <p:nvSpPr>
              <p:cNvPr id="535" name="菱形 534"/>
              <p:cNvSpPr/>
              <p:nvPr/>
            </p:nvSpPr>
            <p:spPr>
              <a:xfrm>
                <a:off x="2596567" y="3630035"/>
                <a:ext cx="603249" cy="4064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6" name="矩形 16"/>
              <p:cNvSpPr/>
              <p:nvPr/>
            </p:nvSpPr>
            <p:spPr>
              <a:xfrm>
                <a:off x="2895019" y="3826885"/>
                <a:ext cx="304799" cy="2336800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56000">
                    <a:schemeClr val="accent2"/>
                  </a:gs>
                  <a:gs pos="0">
                    <a:schemeClr val="accent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7" name="矩形 16"/>
              <p:cNvSpPr/>
              <p:nvPr/>
            </p:nvSpPr>
            <p:spPr>
              <a:xfrm flipH="1">
                <a:off x="2596573" y="3826885"/>
                <a:ext cx="304799" cy="2336801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3"/>
                  </a:gs>
                  <a:gs pos="10000">
                    <a:schemeClr val="accent1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1" name="菱形 500"/>
            <p:cNvSpPr/>
            <p:nvPr/>
          </p:nvSpPr>
          <p:spPr>
            <a:xfrm>
              <a:off x="18841" y="6916"/>
              <a:ext cx="379" cy="25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2" name="矩形 16"/>
            <p:cNvSpPr/>
            <p:nvPr/>
          </p:nvSpPr>
          <p:spPr>
            <a:xfrm>
              <a:off x="19029" y="7040"/>
              <a:ext cx="192" cy="238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  <a:gd name="connsiteX0-11" fmla="*/ 5961 w 304800"/>
                <a:gd name="connsiteY0-12" fmla="*/ 129558 h 2336800"/>
                <a:gd name="connsiteX1-13" fmla="*/ 304800 w 304800"/>
                <a:gd name="connsiteY1-14" fmla="*/ 0 h 2336800"/>
                <a:gd name="connsiteX2-15" fmla="*/ 304800 w 304800"/>
                <a:gd name="connsiteY2-16" fmla="*/ 2336800 h 2336800"/>
                <a:gd name="connsiteX3-17" fmla="*/ 0 w 304800"/>
                <a:gd name="connsiteY3-18" fmla="*/ 2336800 h 2336800"/>
                <a:gd name="connsiteX4-19" fmla="*/ 5961 w 304800"/>
                <a:gd name="connsiteY4-20" fmla="*/ 129558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5961" y="129558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5961" y="129558"/>
                  </a:lnTo>
                  <a:close/>
                </a:path>
              </a:pathLst>
            </a:custGeom>
            <a:gradFill>
              <a:gsLst>
                <a:gs pos="74000">
                  <a:schemeClr val="accent2">
                    <a:alpha val="38000"/>
                  </a:schemeClr>
                </a:gs>
                <a:gs pos="33000">
                  <a:schemeClr val="accent3">
                    <a:alpha val="61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3" name="矩形 16"/>
            <p:cNvSpPr/>
            <p:nvPr/>
          </p:nvSpPr>
          <p:spPr>
            <a:xfrm flipH="1">
              <a:off x="18841" y="7040"/>
              <a:ext cx="192" cy="238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  <a:gd name="connsiteX0-11" fmla="*/ 5961 w 304800"/>
                <a:gd name="connsiteY0-12" fmla="*/ 122194 h 2336800"/>
                <a:gd name="connsiteX1-13" fmla="*/ 304800 w 304800"/>
                <a:gd name="connsiteY1-14" fmla="*/ 0 h 2336800"/>
                <a:gd name="connsiteX2-15" fmla="*/ 304800 w 304800"/>
                <a:gd name="connsiteY2-16" fmla="*/ 2336800 h 2336800"/>
                <a:gd name="connsiteX3-17" fmla="*/ 0 w 304800"/>
                <a:gd name="connsiteY3-18" fmla="*/ 2336800 h 2336800"/>
                <a:gd name="connsiteX4-19" fmla="*/ 5961 w 304800"/>
                <a:gd name="connsiteY4-20" fmla="*/ 122194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5961" y="122194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5961" y="122194"/>
                  </a:lnTo>
                  <a:close/>
                </a:path>
              </a:pathLst>
            </a:custGeom>
            <a:gradFill>
              <a:gsLst>
                <a:gs pos="98000">
                  <a:schemeClr val="accent3">
                    <a:alpha val="67000"/>
                  </a:schemeClr>
                </a:gs>
                <a:gs pos="17000">
                  <a:schemeClr val="accent3">
                    <a:alpha val="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4" name="组合 503"/>
            <p:cNvGrpSpPr/>
            <p:nvPr/>
          </p:nvGrpSpPr>
          <p:grpSpPr>
            <a:xfrm>
              <a:off x="18608" y="7281"/>
              <a:ext cx="293" cy="2475"/>
              <a:chOff x="2596573" y="3630035"/>
              <a:chExt cx="603250" cy="5103181"/>
            </a:xfrm>
          </p:grpSpPr>
          <p:sp>
            <p:nvSpPr>
              <p:cNvPr id="532" name="菱形 531"/>
              <p:cNvSpPr/>
              <p:nvPr/>
            </p:nvSpPr>
            <p:spPr>
              <a:xfrm>
                <a:off x="2596573" y="3630035"/>
                <a:ext cx="603250" cy="406401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3" name="矩形 16"/>
              <p:cNvSpPr/>
              <p:nvPr/>
            </p:nvSpPr>
            <p:spPr>
              <a:xfrm>
                <a:off x="2895023" y="3826885"/>
                <a:ext cx="304800" cy="4906331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  <a:gd name="connsiteX0-11" fmla="*/ 10308 w 304800"/>
                  <a:gd name="connsiteY0-12" fmla="*/ 105012 h 2336800"/>
                  <a:gd name="connsiteX1-13" fmla="*/ 304800 w 304800"/>
                  <a:gd name="connsiteY1-14" fmla="*/ 0 h 2336800"/>
                  <a:gd name="connsiteX2-15" fmla="*/ 304800 w 304800"/>
                  <a:gd name="connsiteY2-16" fmla="*/ 2336800 h 2336800"/>
                  <a:gd name="connsiteX3-17" fmla="*/ 0 w 304800"/>
                  <a:gd name="connsiteY3-18" fmla="*/ 2336800 h 2336800"/>
                  <a:gd name="connsiteX4-19" fmla="*/ 10308 w 304800"/>
                  <a:gd name="connsiteY4-20" fmla="*/ 105012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10308" y="105012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10308" y="105012"/>
                    </a:lnTo>
                    <a:close/>
                  </a:path>
                </a:pathLst>
              </a:custGeom>
              <a:gradFill>
                <a:gsLst>
                  <a:gs pos="56000">
                    <a:schemeClr val="accent2">
                      <a:alpha val="79000"/>
                    </a:schemeClr>
                  </a:gs>
                  <a:gs pos="0">
                    <a:schemeClr val="accent1">
                      <a:alpha val="73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4" name="矩形 16"/>
              <p:cNvSpPr/>
              <p:nvPr/>
            </p:nvSpPr>
            <p:spPr>
              <a:xfrm flipH="1">
                <a:off x="2596573" y="3826885"/>
                <a:ext cx="304800" cy="2336800"/>
              </a:xfrm>
              <a:custGeom>
                <a:avLst/>
                <a:gdLst>
                  <a:gd name="connsiteX0" fmla="*/ 0 w 304800"/>
                  <a:gd name="connsiteY0" fmla="*/ 0 h 2133600"/>
                  <a:gd name="connsiteX1" fmla="*/ 304800 w 304800"/>
                  <a:gd name="connsiteY1" fmla="*/ 0 h 2133600"/>
                  <a:gd name="connsiteX2" fmla="*/ 304800 w 304800"/>
                  <a:gd name="connsiteY2" fmla="*/ 2133600 h 2133600"/>
                  <a:gd name="connsiteX3" fmla="*/ 0 w 304800"/>
                  <a:gd name="connsiteY3" fmla="*/ 2133600 h 2133600"/>
                  <a:gd name="connsiteX4" fmla="*/ 0 w 304800"/>
                  <a:gd name="connsiteY4" fmla="*/ 0 h 2133600"/>
                  <a:gd name="connsiteX0-1" fmla="*/ 0 w 304800"/>
                  <a:gd name="connsiteY0-2" fmla="*/ 203200 h 2336800"/>
                  <a:gd name="connsiteX1-3" fmla="*/ 304800 w 304800"/>
                  <a:gd name="connsiteY1-4" fmla="*/ 0 h 2336800"/>
                  <a:gd name="connsiteX2-5" fmla="*/ 304800 w 304800"/>
                  <a:gd name="connsiteY2-6" fmla="*/ 2336800 h 2336800"/>
                  <a:gd name="connsiteX3-7" fmla="*/ 0 w 304800"/>
                  <a:gd name="connsiteY3-8" fmla="*/ 2336800 h 2336800"/>
                  <a:gd name="connsiteX4-9" fmla="*/ 0 w 304800"/>
                  <a:gd name="connsiteY4-10" fmla="*/ 203200 h 2336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04800" h="2336800">
                    <a:moveTo>
                      <a:pt x="0" y="203200"/>
                    </a:moveTo>
                    <a:lnTo>
                      <a:pt x="304800" y="0"/>
                    </a:lnTo>
                    <a:lnTo>
                      <a:pt x="304800" y="2336800"/>
                    </a:lnTo>
                    <a:lnTo>
                      <a:pt x="0" y="2336800"/>
                    </a:lnTo>
                    <a:lnTo>
                      <a:pt x="0" y="20320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3"/>
                  </a:gs>
                  <a:gs pos="17000">
                    <a:schemeClr val="accent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5" name="菱形 504"/>
            <p:cNvSpPr/>
            <p:nvPr/>
          </p:nvSpPr>
          <p:spPr>
            <a:xfrm>
              <a:off x="18019" y="8196"/>
              <a:ext cx="765" cy="515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6" name="任意多边形: 形状 505"/>
            <p:cNvSpPr/>
            <p:nvPr/>
          </p:nvSpPr>
          <p:spPr>
            <a:xfrm>
              <a:off x="18398" y="8445"/>
              <a:ext cx="386" cy="2355"/>
            </a:xfrm>
            <a:custGeom>
              <a:avLst/>
              <a:gdLst>
                <a:gd name="connsiteX0" fmla="*/ 245325 w 245325"/>
                <a:gd name="connsiteY0" fmla="*/ 0 h 1495173"/>
                <a:gd name="connsiteX1" fmla="*/ 245325 w 245325"/>
                <a:gd name="connsiteY1" fmla="*/ 1495173 h 1495173"/>
                <a:gd name="connsiteX2" fmla="*/ 0 w 245325"/>
                <a:gd name="connsiteY2" fmla="*/ 1495173 h 1495173"/>
                <a:gd name="connsiteX3" fmla="*/ 0 w 245325"/>
                <a:gd name="connsiteY3" fmla="*/ 163551 h 149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25" h="1495173">
                  <a:moveTo>
                    <a:pt x="245325" y="0"/>
                  </a:moveTo>
                  <a:lnTo>
                    <a:pt x="245325" y="1495173"/>
                  </a:lnTo>
                  <a:lnTo>
                    <a:pt x="0" y="1495173"/>
                  </a:lnTo>
                  <a:lnTo>
                    <a:pt x="0" y="163551"/>
                  </a:lnTo>
                  <a:close/>
                </a:path>
              </a:pathLst>
            </a:custGeom>
            <a:gradFill>
              <a:gsLst>
                <a:gs pos="93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7" name="任意多边形: 形状 506"/>
            <p:cNvSpPr/>
            <p:nvPr/>
          </p:nvSpPr>
          <p:spPr>
            <a:xfrm flipH="1">
              <a:off x="18019" y="8445"/>
              <a:ext cx="386" cy="2355"/>
            </a:xfrm>
            <a:custGeom>
              <a:avLst/>
              <a:gdLst>
                <a:gd name="connsiteX0" fmla="*/ 245325 w 245325"/>
                <a:gd name="connsiteY0" fmla="*/ 0 h 1495173"/>
                <a:gd name="connsiteX1" fmla="*/ 0 w 245325"/>
                <a:gd name="connsiteY1" fmla="*/ 163551 h 1495173"/>
                <a:gd name="connsiteX2" fmla="*/ 0 w 245325"/>
                <a:gd name="connsiteY2" fmla="*/ 1495173 h 1495173"/>
                <a:gd name="connsiteX3" fmla="*/ 245325 w 245325"/>
                <a:gd name="connsiteY3" fmla="*/ 1495173 h 149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25" h="1495173">
                  <a:moveTo>
                    <a:pt x="245325" y="0"/>
                  </a:moveTo>
                  <a:lnTo>
                    <a:pt x="0" y="163551"/>
                  </a:lnTo>
                  <a:lnTo>
                    <a:pt x="0" y="1495173"/>
                  </a:lnTo>
                  <a:lnTo>
                    <a:pt x="245325" y="1495173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46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8" name="菱形 507"/>
            <p:cNvSpPr/>
            <p:nvPr/>
          </p:nvSpPr>
          <p:spPr>
            <a:xfrm>
              <a:off x="17231" y="9003"/>
              <a:ext cx="518" cy="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9" name="任意多边形: 形状 508"/>
            <p:cNvSpPr/>
            <p:nvPr/>
          </p:nvSpPr>
          <p:spPr>
            <a:xfrm>
              <a:off x="17487" y="9172"/>
              <a:ext cx="262" cy="1628"/>
            </a:xfrm>
            <a:custGeom>
              <a:avLst/>
              <a:gdLst>
                <a:gd name="connsiteX0" fmla="*/ 166133 w 166133"/>
                <a:gd name="connsiteY0" fmla="*/ 0 h 1034069"/>
                <a:gd name="connsiteX1" fmla="*/ 166133 w 166133"/>
                <a:gd name="connsiteY1" fmla="*/ 1034069 h 1034069"/>
                <a:gd name="connsiteX2" fmla="*/ 0 w 166133"/>
                <a:gd name="connsiteY2" fmla="*/ 1034069 h 1034069"/>
                <a:gd name="connsiteX3" fmla="*/ 0 w 166133"/>
                <a:gd name="connsiteY3" fmla="*/ 110755 h 10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034069">
                  <a:moveTo>
                    <a:pt x="166133" y="0"/>
                  </a:moveTo>
                  <a:lnTo>
                    <a:pt x="166133" y="1034069"/>
                  </a:lnTo>
                  <a:lnTo>
                    <a:pt x="0" y="1034069"/>
                  </a:lnTo>
                  <a:lnTo>
                    <a:pt x="0" y="1107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69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0" name="任意多边形: 形状 509"/>
            <p:cNvSpPr/>
            <p:nvPr/>
          </p:nvSpPr>
          <p:spPr>
            <a:xfrm flipH="1">
              <a:off x="17231" y="9172"/>
              <a:ext cx="262" cy="1628"/>
            </a:xfrm>
            <a:custGeom>
              <a:avLst/>
              <a:gdLst>
                <a:gd name="connsiteX0" fmla="*/ 166133 w 166133"/>
                <a:gd name="connsiteY0" fmla="*/ 0 h 1034069"/>
                <a:gd name="connsiteX1" fmla="*/ 0 w 166133"/>
                <a:gd name="connsiteY1" fmla="*/ 110755 h 1034069"/>
                <a:gd name="connsiteX2" fmla="*/ 0 w 166133"/>
                <a:gd name="connsiteY2" fmla="*/ 1034069 h 1034069"/>
                <a:gd name="connsiteX3" fmla="*/ 166133 w 166133"/>
                <a:gd name="connsiteY3" fmla="*/ 1034069 h 10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034069">
                  <a:moveTo>
                    <a:pt x="166133" y="0"/>
                  </a:moveTo>
                  <a:lnTo>
                    <a:pt x="0" y="110755"/>
                  </a:lnTo>
                  <a:lnTo>
                    <a:pt x="0" y="1034069"/>
                  </a:lnTo>
                  <a:lnTo>
                    <a:pt x="166133" y="1034069"/>
                  </a:lnTo>
                  <a:close/>
                </a:path>
              </a:pathLst>
            </a:custGeom>
            <a:gradFill>
              <a:gsLst>
                <a:gs pos="98000">
                  <a:srgbClr val="418EFF"/>
                </a:gs>
                <a:gs pos="54000">
                  <a:srgbClr val="4187FE"/>
                </a:gs>
                <a:gs pos="17000">
                  <a:srgbClr val="3F5CF5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1" name="菱形 510"/>
            <p:cNvSpPr/>
            <p:nvPr/>
          </p:nvSpPr>
          <p:spPr>
            <a:xfrm>
              <a:off x="17688" y="9993"/>
              <a:ext cx="293" cy="19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2" name="任意多边形: 形状 511"/>
            <p:cNvSpPr/>
            <p:nvPr/>
          </p:nvSpPr>
          <p:spPr>
            <a:xfrm>
              <a:off x="17833" y="10089"/>
              <a:ext cx="148" cy="711"/>
            </a:xfrm>
            <a:custGeom>
              <a:avLst/>
              <a:gdLst>
                <a:gd name="connsiteX0" fmla="*/ 93885 w 93885"/>
                <a:gd name="connsiteY0" fmla="*/ 0 h 451572"/>
                <a:gd name="connsiteX1" fmla="*/ 93885 w 93885"/>
                <a:gd name="connsiteY1" fmla="*/ 451572 h 451572"/>
                <a:gd name="connsiteX2" fmla="*/ 0 w 93885"/>
                <a:gd name="connsiteY2" fmla="*/ 451572 h 451572"/>
                <a:gd name="connsiteX3" fmla="*/ 0 w 93885"/>
                <a:gd name="connsiteY3" fmla="*/ 62590 h 4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451572">
                  <a:moveTo>
                    <a:pt x="93885" y="0"/>
                  </a:moveTo>
                  <a:lnTo>
                    <a:pt x="93885" y="451572"/>
                  </a:lnTo>
                  <a:lnTo>
                    <a:pt x="0" y="451572"/>
                  </a:lnTo>
                  <a:lnTo>
                    <a:pt x="0" y="62590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3" name="任意多边形: 形状 512"/>
            <p:cNvSpPr/>
            <p:nvPr/>
          </p:nvSpPr>
          <p:spPr>
            <a:xfrm flipH="1">
              <a:off x="17688" y="10089"/>
              <a:ext cx="148" cy="711"/>
            </a:xfrm>
            <a:custGeom>
              <a:avLst/>
              <a:gdLst>
                <a:gd name="connsiteX0" fmla="*/ 93885 w 93885"/>
                <a:gd name="connsiteY0" fmla="*/ 0 h 451572"/>
                <a:gd name="connsiteX1" fmla="*/ 0 w 93885"/>
                <a:gd name="connsiteY1" fmla="*/ 62590 h 451572"/>
                <a:gd name="connsiteX2" fmla="*/ 0 w 93885"/>
                <a:gd name="connsiteY2" fmla="*/ 451572 h 451572"/>
                <a:gd name="connsiteX3" fmla="*/ 93885 w 93885"/>
                <a:gd name="connsiteY3" fmla="*/ 451572 h 45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451572">
                  <a:moveTo>
                    <a:pt x="93885" y="0"/>
                  </a:moveTo>
                  <a:lnTo>
                    <a:pt x="0" y="62590"/>
                  </a:lnTo>
                  <a:lnTo>
                    <a:pt x="0" y="451572"/>
                  </a:lnTo>
                  <a:lnTo>
                    <a:pt x="93885" y="451572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菱形 513"/>
            <p:cNvSpPr/>
            <p:nvPr/>
          </p:nvSpPr>
          <p:spPr>
            <a:xfrm>
              <a:off x="16324" y="9519"/>
              <a:ext cx="394" cy="265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任意多边形: 形状 514"/>
            <p:cNvSpPr/>
            <p:nvPr/>
          </p:nvSpPr>
          <p:spPr>
            <a:xfrm>
              <a:off x="16518" y="9648"/>
              <a:ext cx="199" cy="1152"/>
            </a:xfrm>
            <a:custGeom>
              <a:avLst/>
              <a:gdLst>
                <a:gd name="connsiteX0" fmla="*/ 126382 w 126382"/>
                <a:gd name="connsiteY0" fmla="*/ 0 h 731514"/>
                <a:gd name="connsiteX1" fmla="*/ 126382 w 126382"/>
                <a:gd name="connsiteY1" fmla="*/ 731514 h 731514"/>
                <a:gd name="connsiteX2" fmla="*/ 0 w 126382"/>
                <a:gd name="connsiteY2" fmla="*/ 731514 h 731514"/>
                <a:gd name="connsiteX3" fmla="*/ 0 w 126382"/>
                <a:gd name="connsiteY3" fmla="*/ 84255 h 73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82" h="731514">
                  <a:moveTo>
                    <a:pt x="126382" y="0"/>
                  </a:moveTo>
                  <a:lnTo>
                    <a:pt x="126382" y="731514"/>
                  </a:lnTo>
                  <a:lnTo>
                    <a:pt x="0" y="731514"/>
                  </a:lnTo>
                  <a:lnTo>
                    <a:pt x="0" y="842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任意多边形: 形状 515"/>
            <p:cNvSpPr/>
            <p:nvPr/>
          </p:nvSpPr>
          <p:spPr>
            <a:xfrm flipH="1">
              <a:off x="16324" y="9648"/>
              <a:ext cx="199" cy="1152"/>
            </a:xfrm>
            <a:custGeom>
              <a:avLst/>
              <a:gdLst>
                <a:gd name="connsiteX0" fmla="*/ 126382 w 126382"/>
                <a:gd name="connsiteY0" fmla="*/ 0 h 731514"/>
                <a:gd name="connsiteX1" fmla="*/ 0 w 126382"/>
                <a:gd name="connsiteY1" fmla="*/ 84255 h 731514"/>
                <a:gd name="connsiteX2" fmla="*/ 0 w 126382"/>
                <a:gd name="connsiteY2" fmla="*/ 731514 h 731514"/>
                <a:gd name="connsiteX3" fmla="*/ 126382 w 126382"/>
                <a:gd name="connsiteY3" fmla="*/ 731514 h 73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82" h="731514">
                  <a:moveTo>
                    <a:pt x="126382" y="0"/>
                  </a:moveTo>
                  <a:lnTo>
                    <a:pt x="0" y="84255"/>
                  </a:lnTo>
                  <a:lnTo>
                    <a:pt x="0" y="731514"/>
                  </a:lnTo>
                  <a:lnTo>
                    <a:pt x="126382" y="731514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7" name="菱形 516"/>
            <p:cNvSpPr/>
            <p:nvPr/>
          </p:nvSpPr>
          <p:spPr>
            <a:xfrm>
              <a:off x="16664" y="8822"/>
              <a:ext cx="518" cy="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8" name="任意多边形: 形状 517"/>
            <p:cNvSpPr/>
            <p:nvPr/>
          </p:nvSpPr>
          <p:spPr>
            <a:xfrm>
              <a:off x="16920" y="8991"/>
              <a:ext cx="262" cy="1809"/>
            </a:xfrm>
            <a:custGeom>
              <a:avLst/>
              <a:gdLst>
                <a:gd name="connsiteX0" fmla="*/ 166133 w 166133"/>
                <a:gd name="connsiteY0" fmla="*/ 0 h 1148837"/>
                <a:gd name="connsiteX1" fmla="*/ 166133 w 166133"/>
                <a:gd name="connsiteY1" fmla="*/ 1148837 h 1148837"/>
                <a:gd name="connsiteX2" fmla="*/ 0 w 166133"/>
                <a:gd name="connsiteY2" fmla="*/ 1148837 h 1148837"/>
                <a:gd name="connsiteX3" fmla="*/ 0 w 166133"/>
                <a:gd name="connsiteY3" fmla="*/ 110755 h 114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148837">
                  <a:moveTo>
                    <a:pt x="166133" y="0"/>
                  </a:moveTo>
                  <a:lnTo>
                    <a:pt x="166133" y="1148837"/>
                  </a:lnTo>
                  <a:lnTo>
                    <a:pt x="0" y="1148837"/>
                  </a:lnTo>
                  <a:lnTo>
                    <a:pt x="0" y="110755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69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任意多边形: 形状 518"/>
            <p:cNvSpPr/>
            <p:nvPr/>
          </p:nvSpPr>
          <p:spPr>
            <a:xfrm flipH="1">
              <a:off x="16664" y="8991"/>
              <a:ext cx="262" cy="1809"/>
            </a:xfrm>
            <a:custGeom>
              <a:avLst/>
              <a:gdLst>
                <a:gd name="connsiteX0" fmla="*/ 166133 w 166133"/>
                <a:gd name="connsiteY0" fmla="*/ 0 h 1148837"/>
                <a:gd name="connsiteX1" fmla="*/ 0 w 166133"/>
                <a:gd name="connsiteY1" fmla="*/ 110755 h 1148837"/>
                <a:gd name="connsiteX2" fmla="*/ 0 w 166133"/>
                <a:gd name="connsiteY2" fmla="*/ 1148837 h 1148837"/>
                <a:gd name="connsiteX3" fmla="*/ 166133 w 166133"/>
                <a:gd name="connsiteY3" fmla="*/ 1148837 h 114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33" h="1148837">
                  <a:moveTo>
                    <a:pt x="166133" y="0"/>
                  </a:moveTo>
                  <a:lnTo>
                    <a:pt x="0" y="110755"/>
                  </a:lnTo>
                  <a:lnTo>
                    <a:pt x="0" y="1148837"/>
                  </a:lnTo>
                  <a:lnTo>
                    <a:pt x="166133" y="1148837"/>
                  </a:lnTo>
                  <a:close/>
                </a:path>
              </a:pathLst>
            </a:custGeom>
            <a:gradFill>
              <a:gsLst>
                <a:gs pos="98000">
                  <a:srgbClr val="418EFF"/>
                </a:gs>
                <a:gs pos="54000">
                  <a:srgbClr val="4187FE"/>
                </a:gs>
                <a:gs pos="17000">
                  <a:srgbClr val="3F5CF5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菱形 519"/>
            <p:cNvSpPr/>
            <p:nvPr/>
          </p:nvSpPr>
          <p:spPr>
            <a:xfrm>
              <a:off x="17035" y="9845"/>
              <a:ext cx="293" cy="197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任意多边形: 形状 520"/>
            <p:cNvSpPr/>
            <p:nvPr/>
          </p:nvSpPr>
          <p:spPr>
            <a:xfrm>
              <a:off x="17180" y="9940"/>
              <a:ext cx="148" cy="860"/>
            </a:xfrm>
            <a:custGeom>
              <a:avLst/>
              <a:gdLst>
                <a:gd name="connsiteX0" fmla="*/ 93885 w 93885"/>
                <a:gd name="connsiteY0" fmla="*/ 0 h 545940"/>
                <a:gd name="connsiteX1" fmla="*/ 93885 w 93885"/>
                <a:gd name="connsiteY1" fmla="*/ 545940 h 545940"/>
                <a:gd name="connsiteX2" fmla="*/ 0 w 93885"/>
                <a:gd name="connsiteY2" fmla="*/ 545940 h 545940"/>
                <a:gd name="connsiteX3" fmla="*/ 0 w 93885"/>
                <a:gd name="connsiteY3" fmla="*/ 62590 h 5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545940">
                  <a:moveTo>
                    <a:pt x="93885" y="0"/>
                  </a:moveTo>
                  <a:lnTo>
                    <a:pt x="93885" y="545940"/>
                  </a:lnTo>
                  <a:lnTo>
                    <a:pt x="0" y="545940"/>
                  </a:lnTo>
                  <a:lnTo>
                    <a:pt x="0" y="62590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5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" name="任意多边形: 形状 521"/>
            <p:cNvSpPr/>
            <p:nvPr/>
          </p:nvSpPr>
          <p:spPr>
            <a:xfrm flipH="1">
              <a:off x="17035" y="9940"/>
              <a:ext cx="148" cy="860"/>
            </a:xfrm>
            <a:custGeom>
              <a:avLst/>
              <a:gdLst>
                <a:gd name="connsiteX0" fmla="*/ 93885 w 93885"/>
                <a:gd name="connsiteY0" fmla="*/ 0 h 545940"/>
                <a:gd name="connsiteX1" fmla="*/ 0 w 93885"/>
                <a:gd name="connsiteY1" fmla="*/ 62590 h 545940"/>
                <a:gd name="connsiteX2" fmla="*/ 0 w 93885"/>
                <a:gd name="connsiteY2" fmla="*/ 545940 h 545940"/>
                <a:gd name="connsiteX3" fmla="*/ 93885 w 93885"/>
                <a:gd name="connsiteY3" fmla="*/ 545940 h 54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85" h="545940">
                  <a:moveTo>
                    <a:pt x="93885" y="0"/>
                  </a:moveTo>
                  <a:lnTo>
                    <a:pt x="0" y="62590"/>
                  </a:lnTo>
                  <a:lnTo>
                    <a:pt x="0" y="545940"/>
                  </a:lnTo>
                  <a:lnTo>
                    <a:pt x="93885" y="545940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3" name="菱形 522"/>
            <p:cNvSpPr/>
            <p:nvPr/>
          </p:nvSpPr>
          <p:spPr>
            <a:xfrm>
              <a:off x="15269" y="10051"/>
              <a:ext cx="209" cy="141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4" name="任意多边形: 形状 523"/>
            <p:cNvSpPr/>
            <p:nvPr/>
          </p:nvSpPr>
          <p:spPr>
            <a:xfrm>
              <a:off x="15372" y="10119"/>
              <a:ext cx="106" cy="681"/>
            </a:xfrm>
            <a:custGeom>
              <a:avLst/>
              <a:gdLst>
                <a:gd name="connsiteX0" fmla="*/ 67040 w 67040"/>
                <a:gd name="connsiteY0" fmla="*/ 0 h 432403"/>
                <a:gd name="connsiteX1" fmla="*/ 67040 w 67040"/>
                <a:gd name="connsiteY1" fmla="*/ 432403 h 432403"/>
                <a:gd name="connsiteX2" fmla="*/ 0 w 67040"/>
                <a:gd name="connsiteY2" fmla="*/ 432403 h 432403"/>
                <a:gd name="connsiteX3" fmla="*/ 0 w 67040"/>
                <a:gd name="connsiteY3" fmla="*/ 44694 h 43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0" h="432403">
                  <a:moveTo>
                    <a:pt x="67040" y="0"/>
                  </a:moveTo>
                  <a:lnTo>
                    <a:pt x="67040" y="432403"/>
                  </a:lnTo>
                  <a:lnTo>
                    <a:pt x="0" y="432403"/>
                  </a:lnTo>
                  <a:lnTo>
                    <a:pt x="0" y="44694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5" name="任意多边形: 形状 524"/>
            <p:cNvSpPr/>
            <p:nvPr/>
          </p:nvSpPr>
          <p:spPr>
            <a:xfrm flipH="1">
              <a:off x="15269" y="10119"/>
              <a:ext cx="106" cy="681"/>
            </a:xfrm>
            <a:custGeom>
              <a:avLst/>
              <a:gdLst>
                <a:gd name="connsiteX0" fmla="*/ 67040 w 67040"/>
                <a:gd name="connsiteY0" fmla="*/ 0 h 432403"/>
                <a:gd name="connsiteX1" fmla="*/ 0 w 67040"/>
                <a:gd name="connsiteY1" fmla="*/ 44694 h 432403"/>
                <a:gd name="connsiteX2" fmla="*/ 0 w 67040"/>
                <a:gd name="connsiteY2" fmla="*/ 432403 h 432403"/>
                <a:gd name="connsiteX3" fmla="*/ 67040 w 67040"/>
                <a:gd name="connsiteY3" fmla="*/ 432403 h 43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40" h="432403">
                  <a:moveTo>
                    <a:pt x="67040" y="0"/>
                  </a:moveTo>
                  <a:lnTo>
                    <a:pt x="0" y="44694"/>
                  </a:lnTo>
                  <a:lnTo>
                    <a:pt x="0" y="432403"/>
                  </a:lnTo>
                  <a:lnTo>
                    <a:pt x="67040" y="432403"/>
                  </a:lnTo>
                  <a:close/>
                </a:path>
              </a:pathLst>
            </a:custGeom>
            <a:gradFill>
              <a:gsLst>
                <a:gs pos="100000">
                  <a:srgbClr val="418EFF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6" name="菱形 525"/>
            <p:cNvSpPr/>
            <p:nvPr/>
          </p:nvSpPr>
          <p:spPr>
            <a:xfrm>
              <a:off x="15132" y="10358"/>
              <a:ext cx="167" cy="1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任意多边形: 形状 526"/>
            <p:cNvSpPr/>
            <p:nvPr/>
          </p:nvSpPr>
          <p:spPr>
            <a:xfrm>
              <a:off x="15215" y="10412"/>
              <a:ext cx="84" cy="388"/>
            </a:xfrm>
            <a:custGeom>
              <a:avLst/>
              <a:gdLst>
                <a:gd name="connsiteX0" fmla="*/ 53621 w 53621"/>
                <a:gd name="connsiteY0" fmla="*/ 0 h 246299"/>
                <a:gd name="connsiteX1" fmla="*/ 53621 w 53621"/>
                <a:gd name="connsiteY1" fmla="*/ 246299 h 246299"/>
                <a:gd name="connsiteX2" fmla="*/ 0 w 53621"/>
                <a:gd name="connsiteY2" fmla="*/ 246299 h 246299"/>
                <a:gd name="connsiteX3" fmla="*/ 0 w 53621"/>
                <a:gd name="connsiteY3" fmla="*/ 35747 h 2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246299">
                  <a:moveTo>
                    <a:pt x="53621" y="0"/>
                  </a:moveTo>
                  <a:lnTo>
                    <a:pt x="53621" y="246299"/>
                  </a:lnTo>
                  <a:lnTo>
                    <a:pt x="0" y="246299"/>
                  </a:lnTo>
                  <a:lnTo>
                    <a:pt x="0" y="35747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8" name="任意多边形: 形状 527"/>
            <p:cNvSpPr/>
            <p:nvPr/>
          </p:nvSpPr>
          <p:spPr>
            <a:xfrm flipH="1">
              <a:off x="15132" y="10412"/>
              <a:ext cx="84" cy="388"/>
            </a:xfrm>
            <a:custGeom>
              <a:avLst/>
              <a:gdLst>
                <a:gd name="connsiteX0" fmla="*/ 53621 w 53621"/>
                <a:gd name="connsiteY0" fmla="*/ 0 h 246299"/>
                <a:gd name="connsiteX1" fmla="*/ 0 w 53621"/>
                <a:gd name="connsiteY1" fmla="*/ 35747 h 246299"/>
                <a:gd name="connsiteX2" fmla="*/ 0 w 53621"/>
                <a:gd name="connsiteY2" fmla="*/ 246299 h 246299"/>
                <a:gd name="connsiteX3" fmla="*/ 53621 w 53621"/>
                <a:gd name="connsiteY3" fmla="*/ 246299 h 2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246299">
                  <a:moveTo>
                    <a:pt x="53621" y="0"/>
                  </a:moveTo>
                  <a:lnTo>
                    <a:pt x="0" y="35747"/>
                  </a:lnTo>
                  <a:lnTo>
                    <a:pt x="0" y="246299"/>
                  </a:lnTo>
                  <a:lnTo>
                    <a:pt x="53621" y="246299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9" name="菱形 528"/>
            <p:cNvSpPr/>
            <p:nvPr/>
          </p:nvSpPr>
          <p:spPr>
            <a:xfrm>
              <a:off x="15446" y="10487"/>
              <a:ext cx="167" cy="11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0" name="任意多边形: 形状 529"/>
            <p:cNvSpPr/>
            <p:nvPr/>
          </p:nvSpPr>
          <p:spPr>
            <a:xfrm>
              <a:off x="15529" y="10541"/>
              <a:ext cx="84" cy="259"/>
            </a:xfrm>
            <a:custGeom>
              <a:avLst/>
              <a:gdLst>
                <a:gd name="connsiteX0" fmla="*/ 53621 w 53621"/>
                <a:gd name="connsiteY0" fmla="*/ 0 h 164398"/>
                <a:gd name="connsiteX1" fmla="*/ 53621 w 53621"/>
                <a:gd name="connsiteY1" fmla="*/ 164398 h 164398"/>
                <a:gd name="connsiteX2" fmla="*/ 0 w 53621"/>
                <a:gd name="connsiteY2" fmla="*/ 164398 h 164398"/>
                <a:gd name="connsiteX3" fmla="*/ 0 w 53621"/>
                <a:gd name="connsiteY3" fmla="*/ 35747 h 16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164398">
                  <a:moveTo>
                    <a:pt x="53621" y="0"/>
                  </a:moveTo>
                  <a:lnTo>
                    <a:pt x="53621" y="164398"/>
                  </a:lnTo>
                  <a:lnTo>
                    <a:pt x="0" y="164398"/>
                  </a:lnTo>
                  <a:lnTo>
                    <a:pt x="0" y="35747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1" name="任意多边形: 形状 530"/>
            <p:cNvSpPr/>
            <p:nvPr/>
          </p:nvSpPr>
          <p:spPr>
            <a:xfrm flipH="1">
              <a:off x="15446" y="10541"/>
              <a:ext cx="84" cy="259"/>
            </a:xfrm>
            <a:custGeom>
              <a:avLst/>
              <a:gdLst>
                <a:gd name="connsiteX0" fmla="*/ 53621 w 53621"/>
                <a:gd name="connsiteY0" fmla="*/ 0 h 164398"/>
                <a:gd name="connsiteX1" fmla="*/ 0 w 53621"/>
                <a:gd name="connsiteY1" fmla="*/ 35747 h 164398"/>
                <a:gd name="connsiteX2" fmla="*/ 0 w 53621"/>
                <a:gd name="connsiteY2" fmla="*/ 164398 h 164398"/>
                <a:gd name="connsiteX3" fmla="*/ 53621 w 53621"/>
                <a:gd name="connsiteY3" fmla="*/ 164398 h 16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21" h="164398">
                  <a:moveTo>
                    <a:pt x="53621" y="0"/>
                  </a:moveTo>
                  <a:lnTo>
                    <a:pt x="0" y="35747"/>
                  </a:lnTo>
                  <a:lnTo>
                    <a:pt x="0" y="164398"/>
                  </a:lnTo>
                  <a:lnTo>
                    <a:pt x="53621" y="164398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8" name="组合 537"/>
          <p:cNvGrpSpPr/>
          <p:nvPr/>
        </p:nvGrpSpPr>
        <p:grpSpPr>
          <a:xfrm>
            <a:off x="6165305" y="900497"/>
            <a:ext cx="5156200" cy="5033283"/>
            <a:chOff x="3345499" y="649968"/>
            <a:chExt cx="5156200" cy="5033283"/>
          </a:xfrm>
        </p:grpSpPr>
        <p:sp>
          <p:nvSpPr>
            <p:cNvPr id="539" name="Freeform 588"/>
            <p:cNvSpPr/>
            <p:nvPr/>
          </p:nvSpPr>
          <p:spPr bwMode="auto">
            <a:xfrm>
              <a:off x="3362326" y="3763963"/>
              <a:ext cx="5124450" cy="1919288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5000"/>
                  </a:schemeClr>
                </a:gs>
                <a:gs pos="73000">
                  <a:schemeClr val="accent1">
                    <a:lumMod val="89000"/>
                    <a:lumOff val="11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28600" dist="50800" dir="5400000" sx="104000" sy="104000" algn="c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0" name="Freeform 589"/>
            <p:cNvSpPr/>
            <p:nvPr/>
          </p:nvSpPr>
          <p:spPr bwMode="auto">
            <a:xfrm>
              <a:off x="3362326" y="3724276"/>
              <a:ext cx="5124450" cy="1917700"/>
            </a:xfrm>
            <a:custGeom>
              <a:avLst/>
              <a:gdLst>
                <a:gd name="T0" fmla="*/ 2800 w 2826"/>
                <a:gd name="T1" fmla="*/ 36 h 1058"/>
                <a:gd name="T2" fmla="*/ 1230 w 2826"/>
                <a:gd name="T3" fmla="*/ 948 h 1058"/>
                <a:gd name="T4" fmla="*/ 1103 w 2826"/>
                <a:gd name="T5" fmla="*/ 948 h 1058"/>
                <a:gd name="T6" fmla="*/ 26 w 2826"/>
                <a:gd name="T7" fmla="*/ 326 h 1058"/>
                <a:gd name="T8" fmla="*/ 0 w 2826"/>
                <a:gd name="T9" fmla="*/ 289 h 1058"/>
                <a:gd name="T10" fmla="*/ 0 w 2826"/>
                <a:gd name="T11" fmla="*/ 379 h 1058"/>
                <a:gd name="T12" fmla="*/ 26 w 2826"/>
                <a:gd name="T13" fmla="*/ 416 h 1058"/>
                <a:gd name="T14" fmla="*/ 1103 w 2826"/>
                <a:gd name="T15" fmla="*/ 1038 h 1058"/>
                <a:gd name="T16" fmla="*/ 1229 w 2826"/>
                <a:gd name="T17" fmla="*/ 1038 h 1058"/>
                <a:gd name="T18" fmla="*/ 2800 w 2826"/>
                <a:gd name="T19" fmla="*/ 126 h 1058"/>
                <a:gd name="T20" fmla="*/ 2826 w 2826"/>
                <a:gd name="T21" fmla="*/ 90 h 1058"/>
                <a:gd name="T22" fmla="*/ 2826 w 2826"/>
                <a:gd name="T23" fmla="*/ 0 h 1058"/>
                <a:gd name="T24" fmla="*/ 2800 w 2826"/>
                <a:gd name="T25" fmla="*/ 36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6" h="1058">
                  <a:moveTo>
                    <a:pt x="2800" y="36"/>
                  </a:moveTo>
                  <a:cubicBezTo>
                    <a:pt x="1230" y="948"/>
                    <a:pt x="1230" y="948"/>
                    <a:pt x="1230" y="948"/>
                  </a:cubicBezTo>
                  <a:cubicBezTo>
                    <a:pt x="1195" y="968"/>
                    <a:pt x="1138" y="968"/>
                    <a:pt x="1103" y="948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9" y="316"/>
                    <a:pt x="0" y="303"/>
                    <a:pt x="0" y="28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92"/>
                    <a:pt x="9" y="406"/>
                    <a:pt x="26" y="416"/>
                  </a:cubicBezTo>
                  <a:cubicBezTo>
                    <a:pt x="1103" y="1038"/>
                    <a:pt x="1103" y="1038"/>
                    <a:pt x="1103" y="1038"/>
                  </a:cubicBezTo>
                  <a:cubicBezTo>
                    <a:pt x="1138" y="1058"/>
                    <a:pt x="1195" y="1058"/>
                    <a:pt x="1229" y="1038"/>
                  </a:cubicBezTo>
                  <a:cubicBezTo>
                    <a:pt x="2800" y="126"/>
                    <a:pt x="2800" y="126"/>
                    <a:pt x="2800" y="126"/>
                  </a:cubicBezTo>
                  <a:cubicBezTo>
                    <a:pt x="2817" y="116"/>
                    <a:pt x="2826" y="103"/>
                    <a:pt x="2826" y="90"/>
                  </a:cubicBezTo>
                  <a:cubicBezTo>
                    <a:pt x="2826" y="0"/>
                    <a:pt x="2826" y="0"/>
                    <a:pt x="2826" y="0"/>
                  </a:cubicBezTo>
                  <a:cubicBezTo>
                    <a:pt x="2826" y="13"/>
                    <a:pt x="2818" y="26"/>
                    <a:pt x="2800" y="3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C5EE6">
                    <a:lumMod val="83000"/>
                    <a:lumOff val="17000"/>
                  </a:srgbClr>
                </a:gs>
                <a:gs pos="0">
                  <a:schemeClr val="accent3">
                    <a:lumMod val="92000"/>
                  </a:schemeClr>
                </a:gs>
                <a:gs pos="49000">
                  <a:schemeClr val="accent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41" name="Freeform 590"/>
            <p:cNvSpPr/>
            <p:nvPr/>
          </p:nvSpPr>
          <p:spPr bwMode="auto">
            <a:xfrm>
              <a:off x="3345499" y="2494439"/>
              <a:ext cx="5156200" cy="2986088"/>
            </a:xfrm>
            <a:custGeom>
              <a:avLst/>
              <a:gdLst>
                <a:gd name="T0" fmla="*/ 2809 w 2844"/>
                <a:gd name="T1" fmla="*/ 642 h 1647"/>
                <a:gd name="T2" fmla="*/ 2809 w 2844"/>
                <a:gd name="T3" fmla="*/ 715 h 1647"/>
                <a:gd name="T4" fmla="*/ 1239 w 2844"/>
                <a:gd name="T5" fmla="*/ 1627 h 1647"/>
                <a:gd name="T6" fmla="*/ 1112 w 2844"/>
                <a:gd name="T7" fmla="*/ 1627 h 1647"/>
                <a:gd name="T8" fmla="*/ 35 w 2844"/>
                <a:gd name="T9" fmla="*/ 1005 h 1647"/>
                <a:gd name="T10" fmla="*/ 35 w 2844"/>
                <a:gd name="T11" fmla="*/ 932 h 1647"/>
                <a:gd name="T12" fmla="*/ 1606 w 2844"/>
                <a:gd name="T13" fmla="*/ 20 h 1647"/>
                <a:gd name="T14" fmla="*/ 1732 w 2844"/>
                <a:gd name="T15" fmla="*/ 20 h 1647"/>
                <a:gd name="T16" fmla="*/ 2809 w 2844"/>
                <a:gd name="T17" fmla="*/ 642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4" h="1647">
                  <a:moveTo>
                    <a:pt x="2809" y="642"/>
                  </a:moveTo>
                  <a:cubicBezTo>
                    <a:pt x="2844" y="662"/>
                    <a:pt x="2844" y="695"/>
                    <a:pt x="2809" y="715"/>
                  </a:cubicBezTo>
                  <a:cubicBezTo>
                    <a:pt x="1239" y="1627"/>
                    <a:pt x="1239" y="1627"/>
                    <a:pt x="1239" y="1627"/>
                  </a:cubicBezTo>
                  <a:cubicBezTo>
                    <a:pt x="1204" y="1647"/>
                    <a:pt x="1147" y="1647"/>
                    <a:pt x="1112" y="1627"/>
                  </a:cubicBezTo>
                  <a:cubicBezTo>
                    <a:pt x="35" y="1005"/>
                    <a:pt x="35" y="1005"/>
                    <a:pt x="35" y="1005"/>
                  </a:cubicBezTo>
                  <a:cubicBezTo>
                    <a:pt x="0" y="985"/>
                    <a:pt x="0" y="952"/>
                    <a:pt x="35" y="932"/>
                  </a:cubicBezTo>
                  <a:cubicBezTo>
                    <a:pt x="1606" y="20"/>
                    <a:pt x="1606" y="20"/>
                    <a:pt x="1606" y="20"/>
                  </a:cubicBezTo>
                  <a:cubicBezTo>
                    <a:pt x="1640" y="0"/>
                    <a:pt x="1697" y="0"/>
                    <a:pt x="1732" y="20"/>
                  </a:cubicBezTo>
                  <a:lnTo>
                    <a:pt x="2809" y="642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3">
                    <a:lumMod val="97000"/>
                    <a:lumOff val="3000"/>
                  </a:schemeClr>
                </a:gs>
                <a:gs pos="0">
                  <a:schemeClr val="accent3">
                    <a:lumMod val="58000"/>
                    <a:lumOff val="42000"/>
                  </a:schemeClr>
                </a:gs>
                <a:gs pos="32000">
                  <a:schemeClr val="accent2"/>
                </a:gs>
              </a:gsLst>
              <a:lin ang="12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2" name="Freeform 591"/>
            <p:cNvSpPr/>
            <p:nvPr/>
          </p:nvSpPr>
          <p:spPr bwMode="auto">
            <a:xfrm>
              <a:off x="3816351" y="2636838"/>
              <a:ext cx="4435475" cy="2574925"/>
            </a:xfrm>
            <a:custGeom>
              <a:avLst/>
              <a:gdLst>
                <a:gd name="T0" fmla="*/ 2439 w 2446"/>
                <a:gd name="T1" fmla="*/ 614 h 1420"/>
                <a:gd name="T2" fmla="*/ 2418 w 2446"/>
                <a:gd name="T3" fmla="*/ 635 h 1420"/>
                <a:gd name="T4" fmla="*/ 1097 w 2446"/>
                <a:gd name="T5" fmla="*/ 1402 h 1420"/>
                <a:gd name="T6" fmla="*/ 985 w 2446"/>
                <a:gd name="T7" fmla="*/ 1402 h 1420"/>
                <a:gd name="T8" fmla="*/ 28 w 2446"/>
                <a:gd name="T9" fmla="*/ 850 h 1420"/>
                <a:gd name="T10" fmla="*/ 7 w 2446"/>
                <a:gd name="T11" fmla="*/ 828 h 1420"/>
                <a:gd name="T12" fmla="*/ 28 w 2446"/>
                <a:gd name="T13" fmla="*/ 785 h 1420"/>
                <a:gd name="T14" fmla="*/ 1349 w 2446"/>
                <a:gd name="T15" fmla="*/ 18 h 1420"/>
                <a:gd name="T16" fmla="*/ 1461 w 2446"/>
                <a:gd name="T17" fmla="*/ 18 h 1420"/>
                <a:gd name="T18" fmla="*/ 2418 w 2446"/>
                <a:gd name="T19" fmla="*/ 570 h 1420"/>
                <a:gd name="T20" fmla="*/ 2439 w 2446"/>
                <a:gd name="T21" fmla="*/ 6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6" h="1420">
                  <a:moveTo>
                    <a:pt x="2439" y="614"/>
                  </a:moveTo>
                  <a:cubicBezTo>
                    <a:pt x="2436" y="621"/>
                    <a:pt x="2429" y="629"/>
                    <a:pt x="2418" y="635"/>
                  </a:cubicBezTo>
                  <a:cubicBezTo>
                    <a:pt x="1097" y="1402"/>
                    <a:pt x="1097" y="1402"/>
                    <a:pt x="1097" y="1402"/>
                  </a:cubicBezTo>
                  <a:cubicBezTo>
                    <a:pt x="1066" y="1420"/>
                    <a:pt x="1016" y="1420"/>
                    <a:pt x="985" y="1402"/>
                  </a:cubicBezTo>
                  <a:cubicBezTo>
                    <a:pt x="28" y="850"/>
                    <a:pt x="28" y="850"/>
                    <a:pt x="28" y="850"/>
                  </a:cubicBezTo>
                  <a:cubicBezTo>
                    <a:pt x="17" y="844"/>
                    <a:pt x="10" y="836"/>
                    <a:pt x="7" y="828"/>
                  </a:cubicBezTo>
                  <a:cubicBezTo>
                    <a:pt x="0" y="813"/>
                    <a:pt x="7" y="797"/>
                    <a:pt x="28" y="785"/>
                  </a:cubicBezTo>
                  <a:cubicBezTo>
                    <a:pt x="1349" y="18"/>
                    <a:pt x="1349" y="18"/>
                    <a:pt x="1349" y="18"/>
                  </a:cubicBezTo>
                  <a:cubicBezTo>
                    <a:pt x="1380" y="0"/>
                    <a:pt x="1430" y="0"/>
                    <a:pt x="1461" y="18"/>
                  </a:cubicBezTo>
                  <a:cubicBezTo>
                    <a:pt x="2418" y="570"/>
                    <a:pt x="2418" y="570"/>
                    <a:pt x="2418" y="570"/>
                  </a:cubicBezTo>
                  <a:cubicBezTo>
                    <a:pt x="2438" y="582"/>
                    <a:pt x="2446" y="599"/>
                    <a:pt x="2439" y="61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3" name="Freeform 592"/>
            <p:cNvSpPr/>
            <p:nvPr/>
          </p:nvSpPr>
          <p:spPr bwMode="auto">
            <a:xfrm>
              <a:off x="3829051" y="2676526"/>
              <a:ext cx="4410075" cy="2535238"/>
            </a:xfrm>
            <a:custGeom>
              <a:avLst/>
              <a:gdLst>
                <a:gd name="T0" fmla="*/ 2432 w 2432"/>
                <a:gd name="T1" fmla="*/ 592 h 1398"/>
                <a:gd name="T2" fmla="*/ 2411 w 2432"/>
                <a:gd name="T3" fmla="*/ 613 h 1398"/>
                <a:gd name="T4" fmla="*/ 2176 w 2432"/>
                <a:gd name="T5" fmla="*/ 749 h 1398"/>
                <a:gd name="T6" fmla="*/ 1090 w 2432"/>
                <a:gd name="T7" fmla="*/ 1380 h 1398"/>
                <a:gd name="T8" fmla="*/ 978 w 2432"/>
                <a:gd name="T9" fmla="*/ 1380 h 1398"/>
                <a:gd name="T10" fmla="*/ 594 w 2432"/>
                <a:gd name="T11" fmla="*/ 1159 h 1398"/>
                <a:gd name="T12" fmla="*/ 545 w 2432"/>
                <a:gd name="T13" fmla="*/ 1130 h 1398"/>
                <a:gd name="T14" fmla="*/ 21 w 2432"/>
                <a:gd name="T15" fmla="*/ 828 h 1398"/>
                <a:gd name="T16" fmla="*/ 0 w 2432"/>
                <a:gd name="T17" fmla="*/ 806 h 1398"/>
                <a:gd name="T18" fmla="*/ 21 w 2432"/>
                <a:gd name="T19" fmla="*/ 785 h 1398"/>
                <a:gd name="T20" fmla="*/ 640 w 2432"/>
                <a:gd name="T21" fmla="*/ 425 h 1398"/>
                <a:gd name="T22" fmla="*/ 821 w 2432"/>
                <a:gd name="T23" fmla="*/ 320 h 1398"/>
                <a:gd name="T24" fmla="*/ 1342 w 2432"/>
                <a:gd name="T25" fmla="*/ 18 h 1398"/>
                <a:gd name="T26" fmla="*/ 1454 w 2432"/>
                <a:gd name="T27" fmla="*/ 18 h 1398"/>
                <a:gd name="T28" fmla="*/ 2039 w 2432"/>
                <a:gd name="T29" fmla="*/ 356 h 1398"/>
                <a:gd name="T30" fmla="*/ 2411 w 2432"/>
                <a:gd name="T31" fmla="*/ 570 h 1398"/>
                <a:gd name="T32" fmla="*/ 2432 w 2432"/>
                <a:gd name="T33" fmla="*/ 59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2" h="1398">
                  <a:moveTo>
                    <a:pt x="2432" y="592"/>
                  </a:moveTo>
                  <a:cubicBezTo>
                    <a:pt x="2429" y="599"/>
                    <a:pt x="2422" y="607"/>
                    <a:pt x="2411" y="613"/>
                  </a:cubicBezTo>
                  <a:cubicBezTo>
                    <a:pt x="2176" y="749"/>
                    <a:pt x="2176" y="749"/>
                    <a:pt x="2176" y="749"/>
                  </a:cubicBezTo>
                  <a:cubicBezTo>
                    <a:pt x="1090" y="1380"/>
                    <a:pt x="1090" y="1380"/>
                    <a:pt x="1090" y="1380"/>
                  </a:cubicBezTo>
                  <a:cubicBezTo>
                    <a:pt x="1059" y="1398"/>
                    <a:pt x="1009" y="1398"/>
                    <a:pt x="978" y="1380"/>
                  </a:cubicBezTo>
                  <a:cubicBezTo>
                    <a:pt x="594" y="1159"/>
                    <a:pt x="594" y="1159"/>
                    <a:pt x="594" y="1159"/>
                  </a:cubicBezTo>
                  <a:cubicBezTo>
                    <a:pt x="545" y="1130"/>
                    <a:pt x="545" y="1130"/>
                    <a:pt x="545" y="1130"/>
                  </a:cubicBezTo>
                  <a:cubicBezTo>
                    <a:pt x="21" y="828"/>
                    <a:pt x="21" y="828"/>
                    <a:pt x="21" y="828"/>
                  </a:cubicBezTo>
                  <a:cubicBezTo>
                    <a:pt x="10" y="822"/>
                    <a:pt x="3" y="814"/>
                    <a:pt x="0" y="806"/>
                  </a:cubicBezTo>
                  <a:cubicBezTo>
                    <a:pt x="3" y="799"/>
                    <a:pt x="10" y="791"/>
                    <a:pt x="21" y="785"/>
                  </a:cubicBezTo>
                  <a:cubicBezTo>
                    <a:pt x="640" y="425"/>
                    <a:pt x="640" y="425"/>
                    <a:pt x="640" y="425"/>
                  </a:cubicBezTo>
                  <a:cubicBezTo>
                    <a:pt x="821" y="320"/>
                    <a:pt x="821" y="320"/>
                    <a:pt x="821" y="320"/>
                  </a:cubicBezTo>
                  <a:cubicBezTo>
                    <a:pt x="1342" y="18"/>
                    <a:pt x="1342" y="18"/>
                    <a:pt x="1342" y="18"/>
                  </a:cubicBezTo>
                  <a:cubicBezTo>
                    <a:pt x="1373" y="0"/>
                    <a:pt x="1423" y="0"/>
                    <a:pt x="1454" y="18"/>
                  </a:cubicBezTo>
                  <a:cubicBezTo>
                    <a:pt x="2039" y="356"/>
                    <a:pt x="2039" y="356"/>
                    <a:pt x="2039" y="356"/>
                  </a:cubicBezTo>
                  <a:cubicBezTo>
                    <a:pt x="2411" y="570"/>
                    <a:pt x="2411" y="570"/>
                    <a:pt x="2411" y="570"/>
                  </a:cubicBezTo>
                  <a:cubicBezTo>
                    <a:pt x="2422" y="576"/>
                    <a:pt x="2429" y="584"/>
                    <a:pt x="2432" y="59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4" name="Freeform 593"/>
            <p:cNvSpPr/>
            <p:nvPr/>
          </p:nvSpPr>
          <p:spPr bwMode="auto">
            <a:xfrm>
              <a:off x="4219576" y="4859338"/>
              <a:ext cx="284163" cy="207963"/>
            </a:xfrm>
            <a:custGeom>
              <a:avLst/>
              <a:gdLst>
                <a:gd name="T0" fmla="*/ 0 w 179"/>
                <a:gd name="T1" fmla="*/ 0 h 131"/>
                <a:gd name="T2" fmla="*/ 0 w 179"/>
                <a:gd name="T3" fmla="*/ 27 h 131"/>
                <a:gd name="T4" fmla="*/ 179 w 179"/>
                <a:gd name="T5" fmla="*/ 131 h 131"/>
                <a:gd name="T6" fmla="*/ 179 w 179"/>
                <a:gd name="T7" fmla="*/ 104 h 131"/>
                <a:gd name="T8" fmla="*/ 0 w 179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31">
                  <a:moveTo>
                    <a:pt x="0" y="0"/>
                  </a:moveTo>
                  <a:lnTo>
                    <a:pt x="0" y="27"/>
                  </a:lnTo>
                  <a:lnTo>
                    <a:pt x="179" y="131"/>
                  </a:lnTo>
                  <a:lnTo>
                    <a:pt x="179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594"/>
            <p:cNvSpPr/>
            <p:nvPr/>
          </p:nvSpPr>
          <p:spPr bwMode="auto">
            <a:xfrm>
              <a:off x="4219576" y="4859338"/>
              <a:ext cx="36513" cy="42863"/>
            </a:xfrm>
            <a:custGeom>
              <a:avLst/>
              <a:gdLst>
                <a:gd name="T0" fmla="*/ 0 w 23"/>
                <a:gd name="T1" fmla="*/ 27 h 27"/>
                <a:gd name="T2" fmla="*/ 23 w 23"/>
                <a:gd name="T3" fmla="*/ 14 h 27"/>
                <a:gd name="T4" fmla="*/ 0 w 23"/>
                <a:gd name="T5" fmla="*/ 0 h 27"/>
                <a:gd name="T6" fmla="*/ 0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27"/>
                  </a:moveTo>
                  <a:lnTo>
                    <a:pt x="23" y="14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595"/>
            <p:cNvSpPr/>
            <p:nvPr/>
          </p:nvSpPr>
          <p:spPr bwMode="auto">
            <a:xfrm>
              <a:off x="6915151" y="4575176"/>
              <a:ext cx="282575" cy="206375"/>
            </a:xfrm>
            <a:custGeom>
              <a:avLst/>
              <a:gdLst>
                <a:gd name="T0" fmla="*/ 178 w 178"/>
                <a:gd name="T1" fmla="*/ 0 h 130"/>
                <a:gd name="T2" fmla="*/ 178 w 178"/>
                <a:gd name="T3" fmla="*/ 27 h 130"/>
                <a:gd name="T4" fmla="*/ 0 w 178"/>
                <a:gd name="T5" fmla="*/ 130 h 130"/>
                <a:gd name="T6" fmla="*/ 0 w 178"/>
                <a:gd name="T7" fmla="*/ 104 h 130"/>
                <a:gd name="T8" fmla="*/ 178 w 17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30">
                  <a:moveTo>
                    <a:pt x="178" y="0"/>
                  </a:moveTo>
                  <a:lnTo>
                    <a:pt x="178" y="27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596"/>
            <p:cNvSpPr/>
            <p:nvPr/>
          </p:nvSpPr>
          <p:spPr bwMode="auto">
            <a:xfrm>
              <a:off x="7161214" y="4575176"/>
              <a:ext cx="36513" cy="42863"/>
            </a:xfrm>
            <a:custGeom>
              <a:avLst/>
              <a:gdLst>
                <a:gd name="T0" fmla="*/ 23 w 23"/>
                <a:gd name="T1" fmla="*/ 27 h 27"/>
                <a:gd name="T2" fmla="*/ 0 w 23"/>
                <a:gd name="T3" fmla="*/ 13 h 27"/>
                <a:gd name="T4" fmla="*/ 23 w 23"/>
                <a:gd name="T5" fmla="*/ 0 h 27"/>
                <a:gd name="T6" fmla="*/ 23 w 2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0" y="13"/>
                  </a:lnTo>
                  <a:lnTo>
                    <a:pt x="23" y="0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597"/>
            <p:cNvSpPr/>
            <p:nvPr/>
          </p:nvSpPr>
          <p:spPr bwMode="auto">
            <a:xfrm>
              <a:off x="6688139" y="4786313"/>
              <a:ext cx="142875" cy="125413"/>
            </a:xfrm>
            <a:custGeom>
              <a:avLst/>
              <a:gdLst>
                <a:gd name="T0" fmla="*/ 90 w 90"/>
                <a:gd name="T1" fmla="*/ 0 h 79"/>
                <a:gd name="T2" fmla="*/ 90 w 90"/>
                <a:gd name="T3" fmla="*/ 28 h 79"/>
                <a:gd name="T4" fmla="*/ 0 w 90"/>
                <a:gd name="T5" fmla="*/ 79 h 79"/>
                <a:gd name="T6" fmla="*/ 0 w 90"/>
                <a:gd name="T7" fmla="*/ 52 h 79"/>
                <a:gd name="T8" fmla="*/ 90 w 9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9">
                  <a:moveTo>
                    <a:pt x="90" y="0"/>
                  </a:moveTo>
                  <a:lnTo>
                    <a:pt x="90" y="28"/>
                  </a:lnTo>
                  <a:lnTo>
                    <a:pt x="0" y="79"/>
                  </a:lnTo>
                  <a:lnTo>
                    <a:pt x="0" y="5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598"/>
            <p:cNvSpPr/>
            <p:nvPr/>
          </p:nvSpPr>
          <p:spPr bwMode="auto">
            <a:xfrm>
              <a:off x="6792914" y="4786313"/>
              <a:ext cx="38100" cy="44450"/>
            </a:xfrm>
            <a:custGeom>
              <a:avLst/>
              <a:gdLst>
                <a:gd name="T0" fmla="*/ 24 w 24"/>
                <a:gd name="T1" fmla="*/ 28 h 28"/>
                <a:gd name="T2" fmla="*/ 0 w 24"/>
                <a:gd name="T3" fmla="*/ 14 h 28"/>
                <a:gd name="T4" fmla="*/ 24 w 24"/>
                <a:gd name="T5" fmla="*/ 0 h 28"/>
                <a:gd name="T6" fmla="*/ 24 w 2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lnTo>
                    <a:pt x="0" y="14"/>
                  </a:lnTo>
                  <a:lnTo>
                    <a:pt x="24" y="0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599"/>
            <p:cNvSpPr/>
            <p:nvPr/>
          </p:nvSpPr>
          <p:spPr bwMode="auto">
            <a:xfrm>
              <a:off x="4389439" y="4683126"/>
              <a:ext cx="230188" cy="134938"/>
            </a:xfrm>
            <a:custGeom>
              <a:avLst/>
              <a:gdLst>
                <a:gd name="T0" fmla="*/ 104 w 127"/>
                <a:gd name="T1" fmla="*/ 13 h 74"/>
                <a:gd name="T2" fmla="*/ 104 w 127"/>
                <a:gd name="T3" fmla="*/ 61 h 74"/>
                <a:gd name="T4" fmla="*/ 22 w 127"/>
                <a:gd name="T5" fmla="*/ 61 h 74"/>
                <a:gd name="T6" fmla="*/ 22 w 127"/>
                <a:gd name="T7" fmla="*/ 13 h 74"/>
                <a:gd name="T8" fmla="*/ 104 w 127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4">
                  <a:moveTo>
                    <a:pt x="104" y="13"/>
                  </a:moveTo>
                  <a:cubicBezTo>
                    <a:pt x="127" y="26"/>
                    <a:pt x="127" y="47"/>
                    <a:pt x="104" y="61"/>
                  </a:cubicBezTo>
                  <a:cubicBezTo>
                    <a:pt x="82" y="74"/>
                    <a:pt x="45" y="74"/>
                    <a:pt x="22" y="61"/>
                  </a:cubicBezTo>
                  <a:cubicBezTo>
                    <a:pt x="0" y="47"/>
                    <a:pt x="0" y="26"/>
                    <a:pt x="22" y="13"/>
                  </a:cubicBezTo>
                  <a:cubicBezTo>
                    <a:pt x="45" y="0"/>
                    <a:pt x="81" y="0"/>
                    <a:pt x="104" y="1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600"/>
            <p:cNvSpPr/>
            <p:nvPr/>
          </p:nvSpPr>
          <p:spPr bwMode="auto">
            <a:xfrm>
              <a:off x="7315201" y="3081338"/>
              <a:ext cx="80963" cy="46038"/>
            </a:xfrm>
            <a:custGeom>
              <a:avLst/>
              <a:gdLst>
                <a:gd name="T0" fmla="*/ 36 w 44"/>
                <a:gd name="T1" fmla="*/ 5 h 26"/>
                <a:gd name="T2" fmla="*/ 36 w 44"/>
                <a:gd name="T3" fmla="*/ 21 h 26"/>
                <a:gd name="T4" fmla="*/ 8 w 44"/>
                <a:gd name="T5" fmla="*/ 21 h 26"/>
                <a:gd name="T6" fmla="*/ 7 w 44"/>
                <a:gd name="T7" fmla="*/ 5 h 26"/>
                <a:gd name="T8" fmla="*/ 36 w 44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6" y="5"/>
                  </a:moveTo>
                  <a:cubicBezTo>
                    <a:pt x="44" y="9"/>
                    <a:pt x="44" y="17"/>
                    <a:pt x="36" y="21"/>
                  </a:cubicBezTo>
                  <a:cubicBezTo>
                    <a:pt x="28" y="26"/>
                    <a:pt x="16" y="26"/>
                    <a:pt x="8" y="21"/>
                  </a:cubicBezTo>
                  <a:cubicBezTo>
                    <a:pt x="0" y="17"/>
                    <a:pt x="0" y="9"/>
                    <a:pt x="7" y="5"/>
                  </a:cubicBezTo>
                  <a:cubicBezTo>
                    <a:pt x="15" y="0"/>
                    <a:pt x="28" y="0"/>
                    <a:pt x="36" y="5"/>
                  </a:cubicBezTo>
                  <a:close/>
                </a:path>
              </a:pathLst>
            </a:custGeom>
            <a:solidFill>
              <a:srgbClr val="9AA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601"/>
            <p:cNvSpPr/>
            <p:nvPr/>
          </p:nvSpPr>
          <p:spPr bwMode="auto">
            <a:xfrm>
              <a:off x="4438651" y="4713288"/>
              <a:ext cx="130175" cy="76200"/>
            </a:xfrm>
            <a:custGeom>
              <a:avLst/>
              <a:gdLst>
                <a:gd name="T0" fmla="*/ 59 w 72"/>
                <a:gd name="T1" fmla="*/ 7 h 42"/>
                <a:gd name="T2" fmla="*/ 59 w 72"/>
                <a:gd name="T3" fmla="*/ 34 h 42"/>
                <a:gd name="T4" fmla="*/ 13 w 72"/>
                <a:gd name="T5" fmla="*/ 34 h 42"/>
                <a:gd name="T6" fmla="*/ 13 w 72"/>
                <a:gd name="T7" fmla="*/ 7 h 42"/>
                <a:gd name="T8" fmla="*/ 59 w 7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9" y="7"/>
                  </a:moveTo>
                  <a:cubicBezTo>
                    <a:pt x="72" y="15"/>
                    <a:pt x="72" y="27"/>
                    <a:pt x="59" y="34"/>
                  </a:cubicBezTo>
                  <a:cubicBezTo>
                    <a:pt x="47" y="42"/>
                    <a:pt x="26" y="42"/>
                    <a:pt x="13" y="34"/>
                  </a:cubicBezTo>
                  <a:cubicBezTo>
                    <a:pt x="1" y="27"/>
                    <a:pt x="0" y="15"/>
                    <a:pt x="13" y="7"/>
                  </a:cubicBezTo>
                  <a:cubicBezTo>
                    <a:pt x="26" y="0"/>
                    <a:pt x="47" y="0"/>
                    <a:pt x="59" y="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602"/>
            <p:cNvSpPr/>
            <p:nvPr/>
          </p:nvSpPr>
          <p:spPr bwMode="auto">
            <a:xfrm>
              <a:off x="5792789" y="2741613"/>
              <a:ext cx="1169988" cy="676275"/>
            </a:xfrm>
            <a:custGeom>
              <a:avLst/>
              <a:gdLst>
                <a:gd name="T0" fmla="*/ 737 w 737"/>
                <a:gd name="T1" fmla="*/ 214 h 426"/>
                <a:gd name="T2" fmla="*/ 369 w 737"/>
                <a:gd name="T3" fmla="*/ 426 h 426"/>
                <a:gd name="T4" fmla="*/ 0 w 737"/>
                <a:gd name="T5" fmla="*/ 214 h 426"/>
                <a:gd name="T6" fmla="*/ 366 w 737"/>
                <a:gd name="T7" fmla="*/ 0 h 426"/>
                <a:gd name="T8" fmla="*/ 737 w 737"/>
                <a:gd name="T9" fmla="*/ 2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26">
                  <a:moveTo>
                    <a:pt x="737" y="214"/>
                  </a:moveTo>
                  <a:lnTo>
                    <a:pt x="369" y="426"/>
                  </a:lnTo>
                  <a:lnTo>
                    <a:pt x="0" y="214"/>
                  </a:lnTo>
                  <a:lnTo>
                    <a:pt x="366" y="0"/>
                  </a:lnTo>
                  <a:lnTo>
                    <a:pt x="737" y="214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604"/>
            <p:cNvSpPr/>
            <p:nvPr/>
          </p:nvSpPr>
          <p:spPr bwMode="auto">
            <a:xfrm>
              <a:off x="6499226" y="3149601"/>
              <a:ext cx="1631950" cy="944563"/>
            </a:xfrm>
            <a:custGeom>
              <a:avLst/>
              <a:gdLst>
                <a:gd name="T0" fmla="*/ 1028 w 1028"/>
                <a:gd name="T1" fmla="*/ 383 h 595"/>
                <a:gd name="T2" fmla="*/ 662 w 1028"/>
                <a:gd name="T3" fmla="*/ 595 h 595"/>
                <a:gd name="T4" fmla="*/ 0 w 1028"/>
                <a:gd name="T5" fmla="*/ 214 h 595"/>
                <a:gd name="T6" fmla="*/ 367 w 1028"/>
                <a:gd name="T7" fmla="*/ 0 h 595"/>
                <a:gd name="T8" fmla="*/ 1028 w 1028"/>
                <a:gd name="T9" fmla="*/ 38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595">
                  <a:moveTo>
                    <a:pt x="1028" y="383"/>
                  </a:moveTo>
                  <a:lnTo>
                    <a:pt x="662" y="595"/>
                  </a:lnTo>
                  <a:lnTo>
                    <a:pt x="0" y="214"/>
                  </a:lnTo>
                  <a:lnTo>
                    <a:pt x="367" y="0"/>
                  </a:lnTo>
                  <a:lnTo>
                    <a:pt x="1028" y="38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605"/>
            <p:cNvSpPr/>
            <p:nvPr/>
          </p:nvSpPr>
          <p:spPr bwMode="auto">
            <a:xfrm>
              <a:off x="5199064" y="3133726"/>
              <a:ext cx="1084263" cy="627063"/>
            </a:xfrm>
            <a:custGeom>
              <a:avLst/>
              <a:gdLst>
                <a:gd name="T0" fmla="*/ 683 w 683"/>
                <a:gd name="T1" fmla="*/ 212 h 395"/>
                <a:gd name="T2" fmla="*/ 370 w 683"/>
                <a:gd name="T3" fmla="*/ 395 h 395"/>
                <a:gd name="T4" fmla="*/ 0 w 683"/>
                <a:gd name="T5" fmla="*/ 181 h 395"/>
                <a:gd name="T6" fmla="*/ 314 w 683"/>
                <a:gd name="T7" fmla="*/ 0 h 395"/>
                <a:gd name="T8" fmla="*/ 683 w 683"/>
                <a:gd name="T9" fmla="*/ 2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2"/>
                  </a:moveTo>
                  <a:lnTo>
                    <a:pt x="370" y="395"/>
                  </a:lnTo>
                  <a:lnTo>
                    <a:pt x="0" y="181"/>
                  </a:lnTo>
                  <a:lnTo>
                    <a:pt x="314" y="0"/>
                  </a:lnTo>
                  <a:lnTo>
                    <a:pt x="683" y="212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607"/>
            <p:cNvSpPr/>
            <p:nvPr/>
          </p:nvSpPr>
          <p:spPr bwMode="auto">
            <a:xfrm>
              <a:off x="4624389" y="4294188"/>
              <a:ext cx="865188" cy="500063"/>
            </a:xfrm>
            <a:custGeom>
              <a:avLst/>
              <a:gdLst>
                <a:gd name="T0" fmla="*/ 545 w 545"/>
                <a:gd name="T1" fmla="*/ 133 h 315"/>
                <a:gd name="T2" fmla="*/ 231 w 545"/>
                <a:gd name="T3" fmla="*/ 315 h 315"/>
                <a:gd name="T4" fmla="*/ 0 w 545"/>
                <a:gd name="T5" fmla="*/ 181 h 315"/>
                <a:gd name="T6" fmla="*/ 313 w 545"/>
                <a:gd name="T7" fmla="*/ 0 h 315"/>
                <a:gd name="T8" fmla="*/ 545 w 545"/>
                <a:gd name="T9" fmla="*/ 13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15">
                  <a:moveTo>
                    <a:pt x="545" y="133"/>
                  </a:moveTo>
                  <a:lnTo>
                    <a:pt x="231" y="315"/>
                  </a:lnTo>
                  <a:lnTo>
                    <a:pt x="0" y="181"/>
                  </a:lnTo>
                  <a:lnTo>
                    <a:pt x="313" y="0"/>
                  </a:lnTo>
                  <a:lnTo>
                    <a:pt x="545" y="13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608"/>
            <p:cNvSpPr/>
            <p:nvPr/>
          </p:nvSpPr>
          <p:spPr bwMode="auto">
            <a:xfrm>
              <a:off x="6372226" y="3810001"/>
              <a:ext cx="1084263" cy="627063"/>
            </a:xfrm>
            <a:custGeom>
              <a:avLst/>
              <a:gdLst>
                <a:gd name="T0" fmla="*/ 683 w 683"/>
                <a:gd name="T1" fmla="*/ 213 h 395"/>
                <a:gd name="T2" fmla="*/ 369 w 683"/>
                <a:gd name="T3" fmla="*/ 395 h 395"/>
                <a:gd name="T4" fmla="*/ 0 w 683"/>
                <a:gd name="T5" fmla="*/ 182 h 395"/>
                <a:gd name="T6" fmla="*/ 313 w 683"/>
                <a:gd name="T7" fmla="*/ 0 h 395"/>
                <a:gd name="T8" fmla="*/ 683 w 683"/>
                <a:gd name="T9" fmla="*/ 21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" h="395">
                  <a:moveTo>
                    <a:pt x="683" y="213"/>
                  </a:moveTo>
                  <a:lnTo>
                    <a:pt x="369" y="395"/>
                  </a:lnTo>
                  <a:lnTo>
                    <a:pt x="0" y="182"/>
                  </a:lnTo>
                  <a:lnTo>
                    <a:pt x="313" y="0"/>
                  </a:lnTo>
                  <a:lnTo>
                    <a:pt x="683" y="21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609"/>
            <p:cNvSpPr/>
            <p:nvPr/>
          </p:nvSpPr>
          <p:spPr bwMode="auto">
            <a:xfrm>
              <a:off x="5911851" y="3544888"/>
              <a:ext cx="838200" cy="485775"/>
            </a:xfrm>
            <a:custGeom>
              <a:avLst/>
              <a:gdLst>
                <a:gd name="T0" fmla="*/ 528 w 528"/>
                <a:gd name="T1" fmla="*/ 123 h 306"/>
                <a:gd name="T2" fmla="*/ 215 w 528"/>
                <a:gd name="T3" fmla="*/ 306 h 306"/>
                <a:gd name="T4" fmla="*/ 0 w 528"/>
                <a:gd name="T5" fmla="*/ 182 h 306"/>
                <a:gd name="T6" fmla="*/ 314 w 528"/>
                <a:gd name="T7" fmla="*/ 0 h 306"/>
                <a:gd name="T8" fmla="*/ 528 w 528"/>
                <a:gd name="T9" fmla="*/ 1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306">
                  <a:moveTo>
                    <a:pt x="528" y="123"/>
                  </a:moveTo>
                  <a:lnTo>
                    <a:pt x="215" y="306"/>
                  </a:lnTo>
                  <a:lnTo>
                    <a:pt x="0" y="182"/>
                  </a:lnTo>
                  <a:lnTo>
                    <a:pt x="314" y="0"/>
                  </a:lnTo>
                  <a:lnTo>
                    <a:pt x="528" y="123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610"/>
            <p:cNvSpPr/>
            <p:nvPr/>
          </p:nvSpPr>
          <p:spPr bwMode="auto">
            <a:xfrm>
              <a:off x="5259389" y="3884613"/>
              <a:ext cx="1628775" cy="939800"/>
            </a:xfrm>
            <a:custGeom>
              <a:avLst/>
              <a:gdLst>
                <a:gd name="T0" fmla="*/ 1026 w 1026"/>
                <a:gd name="T1" fmla="*/ 380 h 592"/>
                <a:gd name="T2" fmla="*/ 658 w 1026"/>
                <a:gd name="T3" fmla="*/ 592 h 592"/>
                <a:gd name="T4" fmla="*/ 0 w 1026"/>
                <a:gd name="T5" fmla="*/ 212 h 592"/>
                <a:gd name="T6" fmla="*/ 367 w 1026"/>
                <a:gd name="T7" fmla="*/ 0 h 592"/>
                <a:gd name="T8" fmla="*/ 1026 w 1026"/>
                <a:gd name="T9" fmla="*/ 38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592">
                  <a:moveTo>
                    <a:pt x="1026" y="380"/>
                  </a:moveTo>
                  <a:lnTo>
                    <a:pt x="658" y="592"/>
                  </a:lnTo>
                  <a:lnTo>
                    <a:pt x="0" y="212"/>
                  </a:lnTo>
                  <a:lnTo>
                    <a:pt x="367" y="0"/>
                  </a:lnTo>
                  <a:lnTo>
                    <a:pt x="1026" y="38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612"/>
            <p:cNvSpPr/>
            <p:nvPr/>
          </p:nvSpPr>
          <p:spPr bwMode="auto">
            <a:xfrm>
              <a:off x="4064001" y="3884613"/>
              <a:ext cx="687388" cy="398463"/>
            </a:xfrm>
            <a:custGeom>
              <a:avLst/>
              <a:gdLst>
                <a:gd name="T0" fmla="*/ 433 w 433"/>
                <a:gd name="T1" fmla="*/ 125 h 251"/>
                <a:gd name="T2" fmla="*/ 217 w 433"/>
                <a:gd name="T3" fmla="*/ 251 h 251"/>
                <a:gd name="T4" fmla="*/ 0 w 433"/>
                <a:gd name="T5" fmla="*/ 125 h 251"/>
                <a:gd name="T6" fmla="*/ 216 w 433"/>
                <a:gd name="T7" fmla="*/ 0 h 251"/>
                <a:gd name="T8" fmla="*/ 433 w 433"/>
                <a:gd name="T9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51">
                  <a:moveTo>
                    <a:pt x="433" y="125"/>
                  </a:moveTo>
                  <a:lnTo>
                    <a:pt x="217" y="251"/>
                  </a:lnTo>
                  <a:lnTo>
                    <a:pt x="0" y="125"/>
                  </a:lnTo>
                  <a:lnTo>
                    <a:pt x="216" y="0"/>
                  </a:lnTo>
                  <a:lnTo>
                    <a:pt x="433" y="12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613"/>
            <p:cNvSpPr/>
            <p:nvPr/>
          </p:nvSpPr>
          <p:spPr bwMode="auto">
            <a:xfrm>
              <a:off x="4506914" y="4206876"/>
              <a:ext cx="271463" cy="157163"/>
            </a:xfrm>
            <a:custGeom>
              <a:avLst/>
              <a:gdLst>
                <a:gd name="T0" fmla="*/ 124 w 150"/>
                <a:gd name="T1" fmla="*/ 16 h 87"/>
                <a:gd name="T2" fmla="*/ 124 w 150"/>
                <a:gd name="T3" fmla="*/ 72 h 87"/>
                <a:gd name="T4" fmla="*/ 27 w 150"/>
                <a:gd name="T5" fmla="*/ 72 h 87"/>
                <a:gd name="T6" fmla="*/ 27 w 150"/>
                <a:gd name="T7" fmla="*/ 16 h 87"/>
                <a:gd name="T8" fmla="*/ 124 w 150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24" y="16"/>
                  </a:moveTo>
                  <a:cubicBezTo>
                    <a:pt x="150" y="31"/>
                    <a:pt x="150" y="56"/>
                    <a:pt x="124" y="72"/>
                  </a:cubicBezTo>
                  <a:cubicBezTo>
                    <a:pt x="97" y="87"/>
                    <a:pt x="54" y="87"/>
                    <a:pt x="27" y="72"/>
                  </a:cubicBezTo>
                  <a:cubicBezTo>
                    <a:pt x="1" y="56"/>
                    <a:pt x="0" y="31"/>
                    <a:pt x="27" y="16"/>
                  </a:cubicBezTo>
                  <a:cubicBezTo>
                    <a:pt x="54" y="0"/>
                    <a:pt x="97" y="0"/>
                    <a:pt x="124" y="1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617"/>
            <p:cNvSpPr/>
            <p:nvPr/>
          </p:nvSpPr>
          <p:spPr bwMode="auto">
            <a:xfrm>
              <a:off x="6972301" y="3998913"/>
              <a:ext cx="315913" cy="180975"/>
            </a:xfrm>
            <a:custGeom>
              <a:avLst/>
              <a:gdLst>
                <a:gd name="T0" fmla="*/ 143 w 174"/>
                <a:gd name="T1" fmla="*/ 18 h 100"/>
                <a:gd name="T2" fmla="*/ 143 w 174"/>
                <a:gd name="T3" fmla="*/ 82 h 100"/>
                <a:gd name="T4" fmla="*/ 31 w 174"/>
                <a:gd name="T5" fmla="*/ 82 h 100"/>
                <a:gd name="T6" fmla="*/ 31 w 174"/>
                <a:gd name="T7" fmla="*/ 18 h 100"/>
                <a:gd name="T8" fmla="*/ 143 w 174"/>
                <a:gd name="T9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0">
                  <a:moveTo>
                    <a:pt x="143" y="18"/>
                  </a:moveTo>
                  <a:cubicBezTo>
                    <a:pt x="174" y="36"/>
                    <a:pt x="174" y="65"/>
                    <a:pt x="143" y="82"/>
                  </a:cubicBezTo>
                  <a:cubicBezTo>
                    <a:pt x="113" y="100"/>
                    <a:pt x="62" y="100"/>
                    <a:pt x="31" y="82"/>
                  </a:cubicBezTo>
                  <a:cubicBezTo>
                    <a:pt x="0" y="65"/>
                    <a:pt x="0" y="36"/>
                    <a:pt x="31" y="18"/>
                  </a:cubicBezTo>
                  <a:cubicBezTo>
                    <a:pt x="62" y="0"/>
                    <a:pt x="112" y="0"/>
                    <a:pt x="143" y="1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618"/>
            <p:cNvSpPr/>
            <p:nvPr/>
          </p:nvSpPr>
          <p:spPr bwMode="auto">
            <a:xfrm>
              <a:off x="7004051" y="4014788"/>
              <a:ext cx="255588" cy="147638"/>
            </a:xfrm>
            <a:custGeom>
              <a:avLst/>
              <a:gdLst>
                <a:gd name="T0" fmla="*/ 116 w 141"/>
                <a:gd name="T1" fmla="*/ 15 h 82"/>
                <a:gd name="T2" fmla="*/ 116 w 141"/>
                <a:gd name="T3" fmla="*/ 67 h 82"/>
                <a:gd name="T4" fmla="*/ 25 w 141"/>
                <a:gd name="T5" fmla="*/ 67 h 82"/>
                <a:gd name="T6" fmla="*/ 25 w 141"/>
                <a:gd name="T7" fmla="*/ 15 h 82"/>
                <a:gd name="T8" fmla="*/ 116 w 14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82">
                  <a:moveTo>
                    <a:pt x="116" y="15"/>
                  </a:moveTo>
                  <a:cubicBezTo>
                    <a:pt x="141" y="29"/>
                    <a:pt x="141" y="53"/>
                    <a:pt x="116" y="67"/>
                  </a:cubicBezTo>
                  <a:cubicBezTo>
                    <a:pt x="91" y="82"/>
                    <a:pt x="50" y="82"/>
                    <a:pt x="25" y="67"/>
                  </a:cubicBezTo>
                  <a:cubicBezTo>
                    <a:pt x="0" y="53"/>
                    <a:pt x="0" y="29"/>
                    <a:pt x="25" y="15"/>
                  </a:cubicBezTo>
                  <a:cubicBezTo>
                    <a:pt x="50" y="0"/>
                    <a:pt x="90" y="0"/>
                    <a:pt x="116" y="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621"/>
            <p:cNvSpPr/>
            <p:nvPr/>
          </p:nvSpPr>
          <p:spPr bwMode="auto">
            <a:xfrm>
              <a:off x="7092951" y="3708401"/>
              <a:ext cx="309563" cy="252413"/>
            </a:xfrm>
            <a:custGeom>
              <a:avLst/>
              <a:gdLst>
                <a:gd name="T0" fmla="*/ 0 w 195"/>
                <a:gd name="T1" fmla="*/ 0 h 159"/>
                <a:gd name="T2" fmla="*/ 0 w 195"/>
                <a:gd name="T3" fmla="*/ 45 h 159"/>
                <a:gd name="T4" fmla="*/ 195 w 195"/>
                <a:gd name="T5" fmla="*/ 159 h 159"/>
                <a:gd name="T6" fmla="*/ 194 w 195"/>
                <a:gd name="T7" fmla="*/ 114 h 159"/>
                <a:gd name="T8" fmla="*/ 0 w 195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59">
                  <a:moveTo>
                    <a:pt x="0" y="0"/>
                  </a:moveTo>
                  <a:lnTo>
                    <a:pt x="0" y="45"/>
                  </a:lnTo>
                  <a:lnTo>
                    <a:pt x="195" y="159"/>
                  </a:lnTo>
                  <a:lnTo>
                    <a:pt x="194" y="11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5" name="Freeform 622"/>
            <p:cNvSpPr/>
            <p:nvPr/>
          </p:nvSpPr>
          <p:spPr bwMode="auto">
            <a:xfrm>
              <a:off x="7400926" y="3763963"/>
              <a:ext cx="217488" cy="196850"/>
            </a:xfrm>
            <a:custGeom>
              <a:avLst/>
              <a:gdLst>
                <a:gd name="T0" fmla="*/ 0 w 137"/>
                <a:gd name="T1" fmla="*/ 79 h 124"/>
                <a:gd name="T2" fmla="*/ 1 w 137"/>
                <a:gd name="T3" fmla="*/ 124 h 124"/>
                <a:gd name="T4" fmla="*/ 137 w 137"/>
                <a:gd name="T5" fmla="*/ 46 h 124"/>
                <a:gd name="T6" fmla="*/ 137 w 137"/>
                <a:gd name="T7" fmla="*/ 0 h 124"/>
                <a:gd name="T8" fmla="*/ 0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0" y="79"/>
                  </a:moveTo>
                  <a:lnTo>
                    <a:pt x="1" y="124"/>
                  </a:lnTo>
                  <a:lnTo>
                    <a:pt x="137" y="46"/>
                  </a:lnTo>
                  <a:lnTo>
                    <a:pt x="137" y="0"/>
                  </a:lnTo>
                  <a:lnTo>
                    <a:pt x="0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6" name="Freeform 623"/>
            <p:cNvSpPr/>
            <p:nvPr/>
          </p:nvSpPr>
          <p:spPr bwMode="auto">
            <a:xfrm>
              <a:off x="7092951" y="3584576"/>
              <a:ext cx="525463" cy="304800"/>
            </a:xfrm>
            <a:custGeom>
              <a:avLst/>
              <a:gdLst>
                <a:gd name="T0" fmla="*/ 0 w 331"/>
                <a:gd name="T1" fmla="*/ 78 h 192"/>
                <a:gd name="T2" fmla="*/ 194 w 331"/>
                <a:gd name="T3" fmla="*/ 192 h 192"/>
                <a:gd name="T4" fmla="*/ 331 w 331"/>
                <a:gd name="T5" fmla="*/ 113 h 192"/>
                <a:gd name="T6" fmla="*/ 136 w 331"/>
                <a:gd name="T7" fmla="*/ 0 h 192"/>
                <a:gd name="T8" fmla="*/ 0 w 331"/>
                <a:gd name="T9" fmla="*/ 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92">
                  <a:moveTo>
                    <a:pt x="0" y="78"/>
                  </a:moveTo>
                  <a:lnTo>
                    <a:pt x="194" y="192"/>
                  </a:lnTo>
                  <a:lnTo>
                    <a:pt x="331" y="113"/>
                  </a:lnTo>
                  <a:lnTo>
                    <a:pt x="136" y="0"/>
                  </a:lnTo>
                  <a:lnTo>
                    <a:pt x="0" y="7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624"/>
            <p:cNvSpPr/>
            <p:nvPr/>
          </p:nvSpPr>
          <p:spPr bwMode="auto">
            <a:xfrm>
              <a:off x="7159626" y="3005138"/>
              <a:ext cx="230188" cy="854075"/>
            </a:xfrm>
            <a:custGeom>
              <a:avLst/>
              <a:gdLst>
                <a:gd name="T0" fmla="*/ 0 w 145"/>
                <a:gd name="T1" fmla="*/ 0 h 538"/>
                <a:gd name="T2" fmla="*/ 0 w 145"/>
                <a:gd name="T3" fmla="*/ 453 h 538"/>
                <a:gd name="T4" fmla="*/ 145 w 145"/>
                <a:gd name="T5" fmla="*/ 538 h 538"/>
                <a:gd name="T6" fmla="*/ 145 w 145"/>
                <a:gd name="T7" fmla="*/ 84 h 538"/>
                <a:gd name="T8" fmla="*/ 0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0" y="0"/>
                  </a:moveTo>
                  <a:lnTo>
                    <a:pt x="0" y="453"/>
                  </a:lnTo>
                  <a:lnTo>
                    <a:pt x="145" y="53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8" name="Freeform 625"/>
            <p:cNvSpPr/>
            <p:nvPr/>
          </p:nvSpPr>
          <p:spPr bwMode="auto">
            <a:xfrm>
              <a:off x="7389814" y="3046413"/>
              <a:ext cx="161925" cy="812800"/>
            </a:xfrm>
            <a:custGeom>
              <a:avLst/>
              <a:gdLst>
                <a:gd name="T0" fmla="*/ 0 w 102"/>
                <a:gd name="T1" fmla="*/ 58 h 512"/>
                <a:gd name="T2" fmla="*/ 0 w 102"/>
                <a:gd name="T3" fmla="*/ 512 h 512"/>
                <a:gd name="T4" fmla="*/ 102 w 102"/>
                <a:gd name="T5" fmla="*/ 452 h 512"/>
                <a:gd name="T6" fmla="*/ 102 w 102"/>
                <a:gd name="T7" fmla="*/ 0 h 512"/>
                <a:gd name="T8" fmla="*/ 0 w 102"/>
                <a:gd name="T9" fmla="*/ 5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2">
                  <a:moveTo>
                    <a:pt x="0" y="58"/>
                  </a:moveTo>
                  <a:lnTo>
                    <a:pt x="0" y="512"/>
                  </a:lnTo>
                  <a:lnTo>
                    <a:pt x="102" y="452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69" name="Freeform 626"/>
            <p:cNvSpPr/>
            <p:nvPr/>
          </p:nvSpPr>
          <p:spPr bwMode="auto">
            <a:xfrm>
              <a:off x="7159626" y="2911476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627"/>
            <p:cNvSpPr/>
            <p:nvPr/>
          </p:nvSpPr>
          <p:spPr bwMode="auto">
            <a:xfrm>
              <a:off x="7107239" y="2911476"/>
              <a:ext cx="292100" cy="238125"/>
            </a:xfrm>
            <a:custGeom>
              <a:avLst/>
              <a:gdLst>
                <a:gd name="T0" fmla="*/ 0 w 184"/>
                <a:gd name="T1" fmla="*/ 0 h 150"/>
                <a:gd name="T2" fmla="*/ 1 w 184"/>
                <a:gd name="T3" fmla="*/ 44 h 150"/>
                <a:gd name="T4" fmla="*/ 184 w 184"/>
                <a:gd name="T5" fmla="*/ 150 h 150"/>
                <a:gd name="T6" fmla="*/ 184 w 184"/>
                <a:gd name="T7" fmla="*/ 108 h 150"/>
                <a:gd name="T8" fmla="*/ 0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0" y="0"/>
                  </a:moveTo>
                  <a:lnTo>
                    <a:pt x="1" y="44"/>
                  </a:lnTo>
                  <a:lnTo>
                    <a:pt x="184" y="150"/>
                  </a:lnTo>
                  <a:lnTo>
                    <a:pt x="184" y="10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1" name="Freeform 628"/>
            <p:cNvSpPr/>
            <p:nvPr/>
          </p:nvSpPr>
          <p:spPr bwMode="auto">
            <a:xfrm>
              <a:off x="7399339" y="2965451"/>
              <a:ext cx="203200" cy="184150"/>
            </a:xfrm>
            <a:custGeom>
              <a:avLst/>
              <a:gdLst>
                <a:gd name="T0" fmla="*/ 0 w 128"/>
                <a:gd name="T1" fmla="*/ 74 h 116"/>
                <a:gd name="T2" fmla="*/ 0 w 128"/>
                <a:gd name="T3" fmla="*/ 116 h 116"/>
                <a:gd name="T4" fmla="*/ 128 w 128"/>
                <a:gd name="T5" fmla="*/ 43 h 116"/>
                <a:gd name="T6" fmla="*/ 128 w 128"/>
                <a:gd name="T7" fmla="*/ 0 h 116"/>
                <a:gd name="T8" fmla="*/ 0 w 128"/>
                <a:gd name="T9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6">
                  <a:moveTo>
                    <a:pt x="0" y="74"/>
                  </a:moveTo>
                  <a:lnTo>
                    <a:pt x="0" y="116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629"/>
            <p:cNvSpPr/>
            <p:nvPr/>
          </p:nvSpPr>
          <p:spPr bwMode="auto">
            <a:xfrm>
              <a:off x="7107239" y="2795588"/>
              <a:ext cx="495300" cy="287338"/>
            </a:xfrm>
            <a:custGeom>
              <a:avLst/>
              <a:gdLst>
                <a:gd name="T0" fmla="*/ 0 w 312"/>
                <a:gd name="T1" fmla="*/ 73 h 181"/>
                <a:gd name="T2" fmla="*/ 184 w 312"/>
                <a:gd name="T3" fmla="*/ 181 h 181"/>
                <a:gd name="T4" fmla="*/ 312 w 312"/>
                <a:gd name="T5" fmla="*/ 107 h 181"/>
                <a:gd name="T6" fmla="*/ 129 w 312"/>
                <a:gd name="T7" fmla="*/ 0 h 181"/>
                <a:gd name="T8" fmla="*/ 0 w 312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0" y="73"/>
                  </a:moveTo>
                  <a:lnTo>
                    <a:pt x="184" y="181"/>
                  </a:lnTo>
                  <a:lnTo>
                    <a:pt x="312" y="107"/>
                  </a:lnTo>
                  <a:lnTo>
                    <a:pt x="129" y="0"/>
                  </a:lnTo>
                  <a:lnTo>
                    <a:pt x="0" y="7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630"/>
            <p:cNvSpPr/>
            <p:nvPr/>
          </p:nvSpPr>
          <p:spPr bwMode="auto">
            <a:xfrm>
              <a:off x="7159626" y="2863851"/>
              <a:ext cx="230188" cy="187325"/>
            </a:xfrm>
            <a:custGeom>
              <a:avLst/>
              <a:gdLst>
                <a:gd name="T0" fmla="*/ 0 w 145"/>
                <a:gd name="T1" fmla="*/ 0 h 118"/>
                <a:gd name="T2" fmla="*/ 0 w 145"/>
                <a:gd name="T3" fmla="*/ 34 h 118"/>
                <a:gd name="T4" fmla="*/ 145 w 145"/>
                <a:gd name="T5" fmla="*/ 118 h 118"/>
                <a:gd name="T6" fmla="*/ 145 w 145"/>
                <a:gd name="T7" fmla="*/ 84 h 118"/>
                <a:gd name="T8" fmla="*/ 0 w 1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8">
                  <a:moveTo>
                    <a:pt x="0" y="0"/>
                  </a:moveTo>
                  <a:lnTo>
                    <a:pt x="0" y="34"/>
                  </a:lnTo>
                  <a:lnTo>
                    <a:pt x="145" y="118"/>
                  </a:lnTo>
                  <a:lnTo>
                    <a:pt x="145" y="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4" name="Freeform 631"/>
            <p:cNvSpPr/>
            <p:nvPr/>
          </p:nvSpPr>
          <p:spPr bwMode="auto">
            <a:xfrm>
              <a:off x="7389814" y="2905126"/>
              <a:ext cx="161925" cy="146050"/>
            </a:xfrm>
            <a:custGeom>
              <a:avLst/>
              <a:gdLst>
                <a:gd name="T0" fmla="*/ 0 w 102"/>
                <a:gd name="T1" fmla="*/ 58 h 92"/>
                <a:gd name="T2" fmla="*/ 0 w 102"/>
                <a:gd name="T3" fmla="*/ 92 h 92"/>
                <a:gd name="T4" fmla="*/ 102 w 102"/>
                <a:gd name="T5" fmla="*/ 34 h 92"/>
                <a:gd name="T6" fmla="*/ 102 w 102"/>
                <a:gd name="T7" fmla="*/ 0 h 92"/>
                <a:gd name="T8" fmla="*/ 0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0" y="58"/>
                  </a:moveTo>
                  <a:lnTo>
                    <a:pt x="0" y="92"/>
                  </a:lnTo>
                  <a:lnTo>
                    <a:pt x="102" y="34"/>
                  </a:lnTo>
                  <a:lnTo>
                    <a:pt x="102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632"/>
            <p:cNvSpPr/>
            <p:nvPr/>
          </p:nvSpPr>
          <p:spPr bwMode="auto">
            <a:xfrm>
              <a:off x="7159626" y="2770188"/>
              <a:ext cx="392113" cy="227013"/>
            </a:xfrm>
            <a:custGeom>
              <a:avLst/>
              <a:gdLst>
                <a:gd name="T0" fmla="*/ 0 w 247"/>
                <a:gd name="T1" fmla="*/ 59 h 143"/>
                <a:gd name="T2" fmla="*/ 145 w 247"/>
                <a:gd name="T3" fmla="*/ 143 h 143"/>
                <a:gd name="T4" fmla="*/ 247 w 247"/>
                <a:gd name="T5" fmla="*/ 85 h 143"/>
                <a:gd name="T6" fmla="*/ 102 w 247"/>
                <a:gd name="T7" fmla="*/ 0 h 143"/>
                <a:gd name="T8" fmla="*/ 0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0" y="59"/>
                  </a:moveTo>
                  <a:lnTo>
                    <a:pt x="145" y="143"/>
                  </a:lnTo>
                  <a:lnTo>
                    <a:pt x="247" y="85"/>
                  </a:lnTo>
                  <a:lnTo>
                    <a:pt x="102" y="0"/>
                  </a:lnTo>
                  <a:lnTo>
                    <a:pt x="0" y="5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633"/>
            <p:cNvSpPr/>
            <p:nvPr/>
          </p:nvSpPr>
          <p:spPr bwMode="auto">
            <a:xfrm>
              <a:off x="7272339" y="2841626"/>
              <a:ext cx="82550" cy="93663"/>
            </a:xfrm>
            <a:custGeom>
              <a:avLst/>
              <a:gdLst>
                <a:gd name="T0" fmla="*/ 0 w 52"/>
                <a:gd name="T1" fmla="*/ 0 h 59"/>
                <a:gd name="T2" fmla="*/ 0 w 52"/>
                <a:gd name="T3" fmla="*/ 30 h 59"/>
                <a:gd name="T4" fmla="*/ 52 w 52"/>
                <a:gd name="T5" fmla="*/ 59 h 59"/>
                <a:gd name="T6" fmla="*/ 52 w 52"/>
                <a:gd name="T7" fmla="*/ 31 h 59"/>
                <a:gd name="T8" fmla="*/ 0 w 5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9">
                  <a:moveTo>
                    <a:pt x="0" y="0"/>
                  </a:moveTo>
                  <a:lnTo>
                    <a:pt x="0" y="30"/>
                  </a:lnTo>
                  <a:lnTo>
                    <a:pt x="52" y="59"/>
                  </a:lnTo>
                  <a:lnTo>
                    <a:pt x="52" y="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7" name="Freeform 634"/>
            <p:cNvSpPr/>
            <p:nvPr/>
          </p:nvSpPr>
          <p:spPr bwMode="auto">
            <a:xfrm>
              <a:off x="7354889" y="2841626"/>
              <a:ext cx="84138" cy="93663"/>
            </a:xfrm>
            <a:custGeom>
              <a:avLst/>
              <a:gdLst>
                <a:gd name="T0" fmla="*/ 0 w 53"/>
                <a:gd name="T1" fmla="*/ 31 h 59"/>
                <a:gd name="T2" fmla="*/ 0 w 53"/>
                <a:gd name="T3" fmla="*/ 59 h 59"/>
                <a:gd name="T4" fmla="*/ 53 w 53"/>
                <a:gd name="T5" fmla="*/ 30 h 59"/>
                <a:gd name="T6" fmla="*/ 53 w 53"/>
                <a:gd name="T7" fmla="*/ 0 h 59"/>
                <a:gd name="T8" fmla="*/ 0 w 53"/>
                <a:gd name="T9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31"/>
                  </a:moveTo>
                  <a:lnTo>
                    <a:pt x="0" y="59"/>
                  </a:lnTo>
                  <a:lnTo>
                    <a:pt x="53" y="30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635"/>
            <p:cNvSpPr/>
            <p:nvPr/>
          </p:nvSpPr>
          <p:spPr bwMode="auto">
            <a:xfrm>
              <a:off x="7272339" y="2792413"/>
              <a:ext cx="166688" cy="98425"/>
            </a:xfrm>
            <a:custGeom>
              <a:avLst/>
              <a:gdLst>
                <a:gd name="T0" fmla="*/ 0 w 105"/>
                <a:gd name="T1" fmla="*/ 31 h 62"/>
                <a:gd name="T2" fmla="*/ 52 w 105"/>
                <a:gd name="T3" fmla="*/ 62 h 62"/>
                <a:gd name="T4" fmla="*/ 105 w 105"/>
                <a:gd name="T5" fmla="*/ 31 h 62"/>
                <a:gd name="T6" fmla="*/ 52 w 105"/>
                <a:gd name="T7" fmla="*/ 0 h 62"/>
                <a:gd name="T8" fmla="*/ 0 w 105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2">
                  <a:moveTo>
                    <a:pt x="0" y="31"/>
                  </a:moveTo>
                  <a:lnTo>
                    <a:pt x="52" y="62"/>
                  </a:lnTo>
                  <a:lnTo>
                    <a:pt x="105" y="31"/>
                  </a:lnTo>
                  <a:lnTo>
                    <a:pt x="52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636"/>
            <p:cNvSpPr/>
            <p:nvPr/>
          </p:nvSpPr>
          <p:spPr bwMode="auto">
            <a:xfrm>
              <a:off x="7334251" y="2579688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637"/>
            <p:cNvSpPr/>
            <p:nvPr/>
          </p:nvSpPr>
          <p:spPr bwMode="auto">
            <a:xfrm>
              <a:off x="7354889" y="2579688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638"/>
            <p:cNvSpPr/>
            <p:nvPr/>
          </p:nvSpPr>
          <p:spPr bwMode="auto">
            <a:xfrm>
              <a:off x="7334251" y="2566988"/>
              <a:ext cx="41275" cy="25400"/>
            </a:xfrm>
            <a:custGeom>
              <a:avLst/>
              <a:gdLst>
                <a:gd name="T0" fmla="*/ 0 w 26"/>
                <a:gd name="T1" fmla="*/ 8 h 16"/>
                <a:gd name="T2" fmla="*/ 13 w 26"/>
                <a:gd name="T3" fmla="*/ 16 h 16"/>
                <a:gd name="T4" fmla="*/ 26 w 26"/>
                <a:gd name="T5" fmla="*/ 8 h 16"/>
                <a:gd name="T6" fmla="*/ 13 w 26"/>
                <a:gd name="T7" fmla="*/ 0 h 16"/>
                <a:gd name="T8" fmla="*/ 0 w 2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0" y="8"/>
                  </a:moveTo>
                  <a:lnTo>
                    <a:pt x="13" y="16"/>
                  </a:lnTo>
                  <a:lnTo>
                    <a:pt x="26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639"/>
            <p:cNvSpPr/>
            <p:nvPr/>
          </p:nvSpPr>
          <p:spPr bwMode="auto">
            <a:xfrm>
              <a:off x="7823201" y="3216276"/>
              <a:ext cx="150813" cy="649288"/>
            </a:xfrm>
            <a:custGeom>
              <a:avLst/>
              <a:gdLst>
                <a:gd name="T0" fmla="*/ 95 w 95"/>
                <a:gd name="T1" fmla="*/ 0 h 409"/>
                <a:gd name="T2" fmla="*/ 95 w 95"/>
                <a:gd name="T3" fmla="*/ 354 h 409"/>
                <a:gd name="T4" fmla="*/ 0 w 95"/>
                <a:gd name="T5" fmla="*/ 409 h 409"/>
                <a:gd name="T6" fmla="*/ 0 w 95"/>
                <a:gd name="T7" fmla="*/ 55 h 409"/>
                <a:gd name="T8" fmla="*/ 95 w 95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09">
                  <a:moveTo>
                    <a:pt x="95" y="0"/>
                  </a:moveTo>
                  <a:lnTo>
                    <a:pt x="95" y="354"/>
                  </a:lnTo>
                  <a:lnTo>
                    <a:pt x="0" y="409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3" name="Freeform 640"/>
            <p:cNvSpPr/>
            <p:nvPr/>
          </p:nvSpPr>
          <p:spPr bwMode="auto">
            <a:xfrm>
              <a:off x="7670801" y="3216276"/>
              <a:ext cx="152400" cy="649288"/>
            </a:xfrm>
            <a:custGeom>
              <a:avLst/>
              <a:gdLst>
                <a:gd name="T0" fmla="*/ 96 w 96"/>
                <a:gd name="T1" fmla="*/ 55 h 409"/>
                <a:gd name="T2" fmla="*/ 96 w 96"/>
                <a:gd name="T3" fmla="*/ 409 h 409"/>
                <a:gd name="T4" fmla="*/ 0 w 96"/>
                <a:gd name="T5" fmla="*/ 354 h 409"/>
                <a:gd name="T6" fmla="*/ 0 w 96"/>
                <a:gd name="T7" fmla="*/ 0 h 409"/>
                <a:gd name="T8" fmla="*/ 96 w 96"/>
                <a:gd name="T9" fmla="*/ 5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09">
                  <a:moveTo>
                    <a:pt x="96" y="55"/>
                  </a:moveTo>
                  <a:lnTo>
                    <a:pt x="96" y="409"/>
                  </a:lnTo>
                  <a:lnTo>
                    <a:pt x="0" y="354"/>
                  </a:lnTo>
                  <a:lnTo>
                    <a:pt x="0" y="0"/>
                  </a:lnTo>
                  <a:lnTo>
                    <a:pt x="96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4" name="Freeform 641"/>
            <p:cNvSpPr/>
            <p:nvPr/>
          </p:nvSpPr>
          <p:spPr bwMode="auto">
            <a:xfrm>
              <a:off x="7670801" y="3127376"/>
              <a:ext cx="303213" cy="176213"/>
            </a:xfrm>
            <a:custGeom>
              <a:avLst/>
              <a:gdLst>
                <a:gd name="T0" fmla="*/ 191 w 191"/>
                <a:gd name="T1" fmla="*/ 56 h 111"/>
                <a:gd name="T2" fmla="*/ 96 w 191"/>
                <a:gd name="T3" fmla="*/ 111 h 111"/>
                <a:gd name="T4" fmla="*/ 0 w 191"/>
                <a:gd name="T5" fmla="*/ 56 h 111"/>
                <a:gd name="T6" fmla="*/ 96 w 191"/>
                <a:gd name="T7" fmla="*/ 0 h 111"/>
                <a:gd name="T8" fmla="*/ 191 w 191"/>
                <a:gd name="T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1">
                  <a:moveTo>
                    <a:pt x="191" y="56"/>
                  </a:moveTo>
                  <a:lnTo>
                    <a:pt x="96" y="111"/>
                  </a:lnTo>
                  <a:lnTo>
                    <a:pt x="0" y="56"/>
                  </a:lnTo>
                  <a:lnTo>
                    <a:pt x="96" y="0"/>
                  </a:lnTo>
                  <a:lnTo>
                    <a:pt x="191" y="5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642"/>
            <p:cNvSpPr/>
            <p:nvPr/>
          </p:nvSpPr>
          <p:spPr bwMode="auto">
            <a:xfrm>
              <a:off x="7924801" y="3268663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6" name="Freeform 643"/>
            <p:cNvSpPr/>
            <p:nvPr/>
          </p:nvSpPr>
          <p:spPr bwMode="auto">
            <a:xfrm>
              <a:off x="7897814" y="3297238"/>
              <a:ext cx="28575" cy="542925"/>
            </a:xfrm>
            <a:custGeom>
              <a:avLst/>
              <a:gdLst>
                <a:gd name="T0" fmla="*/ 18 w 18"/>
                <a:gd name="T1" fmla="*/ 11 h 342"/>
                <a:gd name="T2" fmla="*/ 17 w 18"/>
                <a:gd name="T3" fmla="*/ 342 h 342"/>
                <a:gd name="T4" fmla="*/ 0 w 18"/>
                <a:gd name="T5" fmla="*/ 332 h 342"/>
                <a:gd name="T6" fmla="*/ 0 w 18"/>
                <a:gd name="T7" fmla="*/ 0 h 342"/>
                <a:gd name="T8" fmla="*/ 18 w 18"/>
                <a:gd name="T9" fmla="*/ 1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2">
                  <a:moveTo>
                    <a:pt x="18" y="11"/>
                  </a:moveTo>
                  <a:lnTo>
                    <a:pt x="17" y="34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8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7" name="Freeform 644"/>
            <p:cNvSpPr/>
            <p:nvPr/>
          </p:nvSpPr>
          <p:spPr bwMode="auto">
            <a:xfrm>
              <a:off x="7897814" y="3251201"/>
              <a:ext cx="104775" cy="63500"/>
            </a:xfrm>
            <a:custGeom>
              <a:avLst/>
              <a:gdLst>
                <a:gd name="T0" fmla="*/ 66 w 66"/>
                <a:gd name="T1" fmla="*/ 11 h 40"/>
                <a:gd name="T2" fmla="*/ 18 w 66"/>
                <a:gd name="T3" fmla="*/ 40 h 40"/>
                <a:gd name="T4" fmla="*/ 0 w 66"/>
                <a:gd name="T5" fmla="*/ 29 h 40"/>
                <a:gd name="T6" fmla="*/ 48 w 66"/>
                <a:gd name="T7" fmla="*/ 0 h 40"/>
                <a:gd name="T8" fmla="*/ 66 w 66"/>
                <a:gd name="T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0">
                  <a:moveTo>
                    <a:pt x="66" y="11"/>
                  </a:moveTo>
                  <a:lnTo>
                    <a:pt x="18" y="40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645"/>
            <p:cNvSpPr/>
            <p:nvPr/>
          </p:nvSpPr>
          <p:spPr bwMode="auto">
            <a:xfrm>
              <a:off x="7823201" y="3144838"/>
              <a:ext cx="120650" cy="136525"/>
            </a:xfrm>
            <a:custGeom>
              <a:avLst/>
              <a:gdLst>
                <a:gd name="T0" fmla="*/ 76 w 76"/>
                <a:gd name="T1" fmla="*/ 0 h 86"/>
                <a:gd name="T2" fmla="*/ 76 w 76"/>
                <a:gd name="T3" fmla="*/ 44 h 86"/>
                <a:gd name="T4" fmla="*/ 0 w 76"/>
                <a:gd name="T5" fmla="*/ 86 h 86"/>
                <a:gd name="T6" fmla="*/ 0 w 76"/>
                <a:gd name="T7" fmla="*/ 43 h 86"/>
                <a:gd name="T8" fmla="*/ 76 w 7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6">
                  <a:moveTo>
                    <a:pt x="76" y="0"/>
                  </a:moveTo>
                  <a:lnTo>
                    <a:pt x="76" y="44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646"/>
            <p:cNvSpPr/>
            <p:nvPr/>
          </p:nvSpPr>
          <p:spPr bwMode="auto">
            <a:xfrm>
              <a:off x="7704139" y="3141663"/>
              <a:ext cx="119063" cy="139700"/>
            </a:xfrm>
            <a:custGeom>
              <a:avLst/>
              <a:gdLst>
                <a:gd name="T0" fmla="*/ 75 w 75"/>
                <a:gd name="T1" fmla="*/ 45 h 88"/>
                <a:gd name="T2" fmla="*/ 75 w 75"/>
                <a:gd name="T3" fmla="*/ 88 h 88"/>
                <a:gd name="T4" fmla="*/ 1 w 75"/>
                <a:gd name="T5" fmla="*/ 46 h 88"/>
                <a:gd name="T6" fmla="*/ 0 w 75"/>
                <a:gd name="T7" fmla="*/ 0 h 88"/>
                <a:gd name="T8" fmla="*/ 75 w 75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8">
                  <a:moveTo>
                    <a:pt x="75" y="45"/>
                  </a:moveTo>
                  <a:lnTo>
                    <a:pt x="75" y="88"/>
                  </a:lnTo>
                  <a:lnTo>
                    <a:pt x="1" y="46"/>
                  </a:lnTo>
                  <a:lnTo>
                    <a:pt x="0" y="0"/>
                  </a:lnTo>
                  <a:lnTo>
                    <a:pt x="75" y="4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0" name="Freeform 647"/>
            <p:cNvSpPr/>
            <p:nvPr/>
          </p:nvSpPr>
          <p:spPr bwMode="auto">
            <a:xfrm>
              <a:off x="7705726" y="3074988"/>
              <a:ext cx="238125" cy="138113"/>
            </a:xfrm>
            <a:custGeom>
              <a:avLst/>
              <a:gdLst>
                <a:gd name="T0" fmla="*/ 150 w 150"/>
                <a:gd name="T1" fmla="*/ 44 h 87"/>
                <a:gd name="T2" fmla="*/ 74 w 150"/>
                <a:gd name="T3" fmla="*/ 87 h 87"/>
                <a:gd name="T4" fmla="*/ 0 w 150"/>
                <a:gd name="T5" fmla="*/ 44 h 87"/>
                <a:gd name="T6" fmla="*/ 74 w 150"/>
                <a:gd name="T7" fmla="*/ 0 h 87"/>
                <a:gd name="T8" fmla="*/ 150 w 150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4"/>
                  </a:moveTo>
                  <a:lnTo>
                    <a:pt x="74" y="87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50" y="4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648"/>
            <p:cNvSpPr/>
            <p:nvPr/>
          </p:nvSpPr>
          <p:spPr bwMode="auto">
            <a:xfrm>
              <a:off x="7823201" y="3086101"/>
              <a:ext cx="92075" cy="106363"/>
            </a:xfrm>
            <a:custGeom>
              <a:avLst/>
              <a:gdLst>
                <a:gd name="T0" fmla="*/ 58 w 58"/>
                <a:gd name="T1" fmla="*/ 0 h 67"/>
                <a:gd name="T2" fmla="*/ 58 w 58"/>
                <a:gd name="T3" fmla="*/ 34 h 67"/>
                <a:gd name="T4" fmla="*/ 0 w 58"/>
                <a:gd name="T5" fmla="*/ 67 h 67"/>
                <a:gd name="T6" fmla="*/ 0 w 58"/>
                <a:gd name="T7" fmla="*/ 33 h 67"/>
                <a:gd name="T8" fmla="*/ 58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8" y="0"/>
                  </a:moveTo>
                  <a:lnTo>
                    <a:pt x="58" y="34"/>
                  </a:lnTo>
                  <a:lnTo>
                    <a:pt x="0" y="67"/>
                  </a:lnTo>
                  <a:lnTo>
                    <a:pt x="0" y="3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649"/>
            <p:cNvSpPr/>
            <p:nvPr/>
          </p:nvSpPr>
          <p:spPr bwMode="auto">
            <a:xfrm>
              <a:off x="7731126" y="3084513"/>
              <a:ext cx="92075" cy="107950"/>
            </a:xfrm>
            <a:custGeom>
              <a:avLst/>
              <a:gdLst>
                <a:gd name="T0" fmla="*/ 58 w 58"/>
                <a:gd name="T1" fmla="*/ 34 h 68"/>
                <a:gd name="T2" fmla="*/ 58 w 58"/>
                <a:gd name="T3" fmla="*/ 68 h 68"/>
                <a:gd name="T4" fmla="*/ 0 w 58"/>
                <a:gd name="T5" fmla="*/ 35 h 68"/>
                <a:gd name="T6" fmla="*/ 0 w 58"/>
                <a:gd name="T7" fmla="*/ 0 h 68"/>
                <a:gd name="T8" fmla="*/ 58 w 5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8">
                  <a:moveTo>
                    <a:pt x="58" y="34"/>
                  </a:moveTo>
                  <a:lnTo>
                    <a:pt x="58" y="6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8" y="3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93" name="Freeform 650"/>
            <p:cNvSpPr/>
            <p:nvPr/>
          </p:nvSpPr>
          <p:spPr bwMode="auto">
            <a:xfrm>
              <a:off x="7731126" y="3032126"/>
              <a:ext cx="184150" cy="106363"/>
            </a:xfrm>
            <a:custGeom>
              <a:avLst/>
              <a:gdLst>
                <a:gd name="T0" fmla="*/ 116 w 116"/>
                <a:gd name="T1" fmla="*/ 34 h 67"/>
                <a:gd name="T2" fmla="*/ 58 w 116"/>
                <a:gd name="T3" fmla="*/ 67 h 67"/>
                <a:gd name="T4" fmla="*/ 0 w 116"/>
                <a:gd name="T5" fmla="*/ 34 h 67"/>
                <a:gd name="T6" fmla="*/ 58 w 116"/>
                <a:gd name="T7" fmla="*/ 0 h 67"/>
                <a:gd name="T8" fmla="*/ 116 w 116"/>
                <a:gd name="T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7">
                  <a:moveTo>
                    <a:pt x="116" y="34"/>
                  </a:moveTo>
                  <a:lnTo>
                    <a:pt x="58" y="67"/>
                  </a:lnTo>
                  <a:lnTo>
                    <a:pt x="0" y="34"/>
                  </a:lnTo>
                  <a:lnTo>
                    <a:pt x="58" y="0"/>
                  </a:lnTo>
                  <a:lnTo>
                    <a:pt x="116" y="3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654"/>
            <p:cNvSpPr/>
            <p:nvPr/>
          </p:nvSpPr>
          <p:spPr bwMode="auto">
            <a:xfrm>
              <a:off x="6962776" y="3273426"/>
              <a:ext cx="131763" cy="355600"/>
            </a:xfrm>
            <a:custGeom>
              <a:avLst/>
              <a:gdLst>
                <a:gd name="T0" fmla="*/ 83 w 83"/>
                <a:gd name="T1" fmla="*/ 0 h 224"/>
                <a:gd name="T2" fmla="*/ 83 w 83"/>
                <a:gd name="T3" fmla="*/ 176 h 224"/>
                <a:gd name="T4" fmla="*/ 0 w 83"/>
                <a:gd name="T5" fmla="*/ 224 h 224"/>
                <a:gd name="T6" fmla="*/ 0 w 83"/>
                <a:gd name="T7" fmla="*/ 48 h 224"/>
                <a:gd name="T8" fmla="*/ 83 w 8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4">
                  <a:moveTo>
                    <a:pt x="83" y="0"/>
                  </a:moveTo>
                  <a:lnTo>
                    <a:pt x="83" y="176"/>
                  </a:lnTo>
                  <a:lnTo>
                    <a:pt x="0" y="224"/>
                  </a:lnTo>
                  <a:lnTo>
                    <a:pt x="0" y="4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655"/>
            <p:cNvSpPr/>
            <p:nvPr/>
          </p:nvSpPr>
          <p:spPr bwMode="auto">
            <a:xfrm>
              <a:off x="6827839" y="3273426"/>
              <a:ext cx="134938" cy="355600"/>
            </a:xfrm>
            <a:custGeom>
              <a:avLst/>
              <a:gdLst>
                <a:gd name="T0" fmla="*/ 85 w 85"/>
                <a:gd name="T1" fmla="*/ 48 h 224"/>
                <a:gd name="T2" fmla="*/ 85 w 85"/>
                <a:gd name="T3" fmla="*/ 224 h 224"/>
                <a:gd name="T4" fmla="*/ 0 w 85"/>
                <a:gd name="T5" fmla="*/ 176 h 224"/>
                <a:gd name="T6" fmla="*/ 0 w 85"/>
                <a:gd name="T7" fmla="*/ 0 h 224"/>
                <a:gd name="T8" fmla="*/ 85 w 85"/>
                <a:gd name="T9" fmla="*/ 4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4">
                  <a:moveTo>
                    <a:pt x="85" y="48"/>
                  </a:moveTo>
                  <a:lnTo>
                    <a:pt x="85" y="224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656"/>
            <p:cNvSpPr/>
            <p:nvPr/>
          </p:nvSpPr>
          <p:spPr bwMode="auto">
            <a:xfrm>
              <a:off x="6827839" y="3195638"/>
              <a:ext cx="266700" cy="153988"/>
            </a:xfrm>
            <a:custGeom>
              <a:avLst/>
              <a:gdLst>
                <a:gd name="T0" fmla="*/ 168 w 168"/>
                <a:gd name="T1" fmla="*/ 49 h 97"/>
                <a:gd name="T2" fmla="*/ 85 w 168"/>
                <a:gd name="T3" fmla="*/ 97 h 97"/>
                <a:gd name="T4" fmla="*/ 0 w 168"/>
                <a:gd name="T5" fmla="*/ 49 h 97"/>
                <a:gd name="T6" fmla="*/ 83 w 168"/>
                <a:gd name="T7" fmla="*/ 0 h 97"/>
                <a:gd name="T8" fmla="*/ 168 w 168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9"/>
                  </a:moveTo>
                  <a:lnTo>
                    <a:pt x="85" y="97"/>
                  </a:lnTo>
                  <a:lnTo>
                    <a:pt x="0" y="49"/>
                  </a:lnTo>
                  <a:lnTo>
                    <a:pt x="83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657"/>
            <p:cNvSpPr/>
            <p:nvPr/>
          </p:nvSpPr>
          <p:spPr bwMode="auto">
            <a:xfrm>
              <a:off x="6962776" y="3275013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658"/>
            <p:cNvSpPr/>
            <p:nvPr/>
          </p:nvSpPr>
          <p:spPr bwMode="auto">
            <a:xfrm>
              <a:off x="6791326" y="3275013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659"/>
            <p:cNvSpPr/>
            <p:nvPr/>
          </p:nvSpPr>
          <p:spPr bwMode="auto">
            <a:xfrm>
              <a:off x="6791326" y="3176588"/>
              <a:ext cx="339725" cy="195263"/>
            </a:xfrm>
            <a:custGeom>
              <a:avLst/>
              <a:gdLst>
                <a:gd name="T0" fmla="*/ 214 w 214"/>
                <a:gd name="T1" fmla="*/ 62 h 123"/>
                <a:gd name="T2" fmla="*/ 108 w 214"/>
                <a:gd name="T3" fmla="*/ 123 h 123"/>
                <a:gd name="T4" fmla="*/ 0 w 214"/>
                <a:gd name="T5" fmla="*/ 62 h 123"/>
                <a:gd name="T6" fmla="*/ 106 w 214"/>
                <a:gd name="T7" fmla="*/ 0 h 123"/>
                <a:gd name="T8" fmla="*/ 214 w 214"/>
                <a:gd name="T9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3">
                  <a:moveTo>
                    <a:pt x="214" y="62"/>
                  </a:moveTo>
                  <a:lnTo>
                    <a:pt x="108" y="123"/>
                  </a:lnTo>
                  <a:lnTo>
                    <a:pt x="0" y="62"/>
                  </a:lnTo>
                  <a:lnTo>
                    <a:pt x="106" y="0"/>
                  </a:lnTo>
                  <a:lnTo>
                    <a:pt x="214" y="6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660"/>
            <p:cNvSpPr/>
            <p:nvPr/>
          </p:nvSpPr>
          <p:spPr bwMode="auto">
            <a:xfrm>
              <a:off x="6962776" y="3367088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2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661"/>
            <p:cNvSpPr/>
            <p:nvPr/>
          </p:nvSpPr>
          <p:spPr bwMode="auto">
            <a:xfrm>
              <a:off x="6791326" y="3367088"/>
              <a:ext cx="171450" cy="128588"/>
            </a:xfrm>
            <a:custGeom>
              <a:avLst/>
              <a:gdLst>
                <a:gd name="T0" fmla="*/ 108 w 108"/>
                <a:gd name="T1" fmla="*/ 62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2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662"/>
            <p:cNvSpPr/>
            <p:nvPr/>
          </p:nvSpPr>
          <p:spPr bwMode="auto">
            <a:xfrm>
              <a:off x="6791326" y="3344863"/>
              <a:ext cx="171450" cy="120650"/>
            </a:xfrm>
            <a:custGeom>
              <a:avLst/>
              <a:gdLst>
                <a:gd name="T0" fmla="*/ 23 w 108"/>
                <a:gd name="T1" fmla="*/ 14 h 76"/>
                <a:gd name="T2" fmla="*/ 23 w 108"/>
                <a:gd name="T3" fmla="*/ 0 h 76"/>
                <a:gd name="T4" fmla="*/ 12 w 108"/>
                <a:gd name="T5" fmla="*/ 7 h 76"/>
                <a:gd name="T6" fmla="*/ 0 w 108"/>
                <a:gd name="T7" fmla="*/ 14 h 76"/>
                <a:gd name="T8" fmla="*/ 108 w 108"/>
                <a:gd name="T9" fmla="*/ 76 h 76"/>
                <a:gd name="T10" fmla="*/ 108 w 108"/>
                <a:gd name="T11" fmla="*/ 62 h 76"/>
                <a:gd name="T12" fmla="*/ 23 w 108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6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6"/>
                  </a:lnTo>
                  <a:lnTo>
                    <a:pt x="108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663"/>
            <p:cNvSpPr/>
            <p:nvPr/>
          </p:nvSpPr>
          <p:spPr bwMode="auto">
            <a:xfrm>
              <a:off x="6962776" y="3344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664"/>
            <p:cNvSpPr/>
            <p:nvPr/>
          </p:nvSpPr>
          <p:spPr bwMode="auto">
            <a:xfrm>
              <a:off x="6962776" y="3441701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3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665"/>
            <p:cNvSpPr/>
            <p:nvPr/>
          </p:nvSpPr>
          <p:spPr bwMode="auto">
            <a:xfrm>
              <a:off x="6791326" y="3441701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666"/>
            <p:cNvSpPr/>
            <p:nvPr/>
          </p:nvSpPr>
          <p:spPr bwMode="auto">
            <a:xfrm>
              <a:off x="6791326" y="3419476"/>
              <a:ext cx="171450" cy="122238"/>
            </a:xfrm>
            <a:custGeom>
              <a:avLst/>
              <a:gdLst>
                <a:gd name="T0" fmla="*/ 23 w 108"/>
                <a:gd name="T1" fmla="*/ 14 h 77"/>
                <a:gd name="T2" fmla="*/ 23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3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3" y="14"/>
                  </a:moveTo>
                  <a:lnTo>
                    <a:pt x="23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667"/>
            <p:cNvSpPr/>
            <p:nvPr/>
          </p:nvSpPr>
          <p:spPr bwMode="auto">
            <a:xfrm>
              <a:off x="6962776" y="3419476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678"/>
            <p:cNvSpPr/>
            <p:nvPr/>
          </p:nvSpPr>
          <p:spPr bwMode="auto">
            <a:xfrm>
              <a:off x="4529139" y="3433763"/>
              <a:ext cx="1117600" cy="649288"/>
            </a:xfrm>
            <a:custGeom>
              <a:avLst/>
              <a:gdLst>
                <a:gd name="T0" fmla="*/ 704 w 704"/>
                <a:gd name="T1" fmla="*/ 205 h 409"/>
                <a:gd name="T2" fmla="*/ 354 w 704"/>
                <a:gd name="T3" fmla="*/ 409 h 409"/>
                <a:gd name="T4" fmla="*/ 0 w 704"/>
                <a:gd name="T5" fmla="*/ 205 h 409"/>
                <a:gd name="T6" fmla="*/ 351 w 704"/>
                <a:gd name="T7" fmla="*/ 0 h 409"/>
                <a:gd name="T8" fmla="*/ 704 w 704"/>
                <a:gd name="T9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409">
                  <a:moveTo>
                    <a:pt x="704" y="205"/>
                  </a:moveTo>
                  <a:lnTo>
                    <a:pt x="354" y="409"/>
                  </a:lnTo>
                  <a:lnTo>
                    <a:pt x="0" y="205"/>
                  </a:lnTo>
                  <a:lnTo>
                    <a:pt x="351" y="0"/>
                  </a:lnTo>
                  <a:lnTo>
                    <a:pt x="704" y="205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93000"/>
                  </a:schemeClr>
                </a:gs>
                <a:gs pos="0">
                  <a:schemeClr val="tx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679"/>
            <p:cNvSpPr/>
            <p:nvPr/>
          </p:nvSpPr>
          <p:spPr bwMode="auto">
            <a:xfrm>
              <a:off x="5041901" y="3657601"/>
              <a:ext cx="307975" cy="252413"/>
            </a:xfrm>
            <a:custGeom>
              <a:avLst/>
              <a:gdLst>
                <a:gd name="T0" fmla="*/ 194 w 194"/>
                <a:gd name="T1" fmla="*/ 0 h 159"/>
                <a:gd name="T2" fmla="*/ 194 w 194"/>
                <a:gd name="T3" fmla="*/ 45 h 159"/>
                <a:gd name="T4" fmla="*/ 0 w 194"/>
                <a:gd name="T5" fmla="*/ 159 h 159"/>
                <a:gd name="T6" fmla="*/ 0 w 194"/>
                <a:gd name="T7" fmla="*/ 113 h 159"/>
                <a:gd name="T8" fmla="*/ 194 w 194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9">
                  <a:moveTo>
                    <a:pt x="194" y="0"/>
                  </a:moveTo>
                  <a:lnTo>
                    <a:pt x="194" y="45"/>
                  </a:lnTo>
                  <a:lnTo>
                    <a:pt x="0" y="159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0" name="Freeform 680"/>
            <p:cNvSpPr/>
            <p:nvPr/>
          </p:nvSpPr>
          <p:spPr bwMode="auto">
            <a:xfrm>
              <a:off x="4826001" y="3711576"/>
              <a:ext cx="215900" cy="198438"/>
            </a:xfrm>
            <a:custGeom>
              <a:avLst/>
              <a:gdLst>
                <a:gd name="T0" fmla="*/ 136 w 136"/>
                <a:gd name="T1" fmla="*/ 79 h 125"/>
                <a:gd name="T2" fmla="*/ 136 w 136"/>
                <a:gd name="T3" fmla="*/ 125 h 125"/>
                <a:gd name="T4" fmla="*/ 0 w 136"/>
                <a:gd name="T5" fmla="*/ 46 h 125"/>
                <a:gd name="T6" fmla="*/ 0 w 136"/>
                <a:gd name="T7" fmla="*/ 0 h 125"/>
                <a:gd name="T8" fmla="*/ 136 w 136"/>
                <a:gd name="T9" fmla="*/ 7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5">
                  <a:moveTo>
                    <a:pt x="136" y="79"/>
                  </a:moveTo>
                  <a:lnTo>
                    <a:pt x="136" y="125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36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1" name="Freeform 681"/>
            <p:cNvSpPr/>
            <p:nvPr/>
          </p:nvSpPr>
          <p:spPr bwMode="auto">
            <a:xfrm>
              <a:off x="4826001" y="3532188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682"/>
            <p:cNvSpPr/>
            <p:nvPr/>
          </p:nvSpPr>
          <p:spPr bwMode="auto">
            <a:xfrm>
              <a:off x="5053014" y="2952751"/>
              <a:ext cx="231775" cy="852488"/>
            </a:xfrm>
            <a:custGeom>
              <a:avLst/>
              <a:gdLst>
                <a:gd name="T0" fmla="*/ 146 w 146"/>
                <a:gd name="T1" fmla="*/ 0 h 537"/>
                <a:gd name="T2" fmla="*/ 146 w 146"/>
                <a:gd name="T3" fmla="*/ 453 h 537"/>
                <a:gd name="T4" fmla="*/ 0 w 146"/>
                <a:gd name="T5" fmla="*/ 537 h 537"/>
                <a:gd name="T6" fmla="*/ 1 w 146"/>
                <a:gd name="T7" fmla="*/ 84 h 537"/>
                <a:gd name="T8" fmla="*/ 146 w 146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37">
                  <a:moveTo>
                    <a:pt x="146" y="0"/>
                  </a:moveTo>
                  <a:lnTo>
                    <a:pt x="146" y="453"/>
                  </a:lnTo>
                  <a:lnTo>
                    <a:pt x="0" y="53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3" name="Freeform 683"/>
            <p:cNvSpPr/>
            <p:nvPr/>
          </p:nvSpPr>
          <p:spPr bwMode="auto">
            <a:xfrm>
              <a:off x="4892676" y="2994026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1 w 102"/>
                <a:gd name="T3" fmla="*/ 511 h 511"/>
                <a:gd name="T4" fmla="*/ 0 w 102"/>
                <a:gd name="T5" fmla="*/ 452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1" y="511"/>
                  </a:lnTo>
                  <a:lnTo>
                    <a:pt x="0" y="452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4" name="Freeform 684"/>
            <p:cNvSpPr/>
            <p:nvPr/>
          </p:nvSpPr>
          <p:spPr bwMode="auto">
            <a:xfrm>
              <a:off x="4892676" y="2859088"/>
              <a:ext cx="392113" cy="227013"/>
            </a:xfrm>
            <a:custGeom>
              <a:avLst/>
              <a:gdLst>
                <a:gd name="T0" fmla="*/ 247 w 247"/>
                <a:gd name="T1" fmla="*/ 59 h 143"/>
                <a:gd name="T2" fmla="*/ 102 w 247"/>
                <a:gd name="T3" fmla="*/ 143 h 143"/>
                <a:gd name="T4" fmla="*/ 0 w 247"/>
                <a:gd name="T5" fmla="*/ 85 h 143"/>
                <a:gd name="T6" fmla="*/ 145 w 247"/>
                <a:gd name="T7" fmla="*/ 0 h 143"/>
                <a:gd name="T8" fmla="*/ 247 w 247"/>
                <a:gd name="T9" fmla="*/ 5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9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5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685"/>
            <p:cNvSpPr/>
            <p:nvPr/>
          </p:nvSpPr>
          <p:spPr bwMode="auto">
            <a:xfrm>
              <a:off x="5043489" y="2860676"/>
              <a:ext cx="292100" cy="238125"/>
            </a:xfrm>
            <a:custGeom>
              <a:avLst/>
              <a:gdLst>
                <a:gd name="T0" fmla="*/ 184 w 184"/>
                <a:gd name="T1" fmla="*/ 0 h 150"/>
                <a:gd name="T2" fmla="*/ 184 w 184"/>
                <a:gd name="T3" fmla="*/ 43 h 150"/>
                <a:gd name="T4" fmla="*/ 0 w 184"/>
                <a:gd name="T5" fmla="*/ 150 h 150"/>
                <a:gd name="T6" fmla="*/ 0 w 184"/>
                <a:gd name="T7" fmla="*/ 107 h 150"/>
                <a:gd name="T8" fmla="*/ 184 w 184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184" y="0"/>
                  </a:moveTo>
                  <a:lnTo>
                    <a:pt x="184" y="43"/>
                  </a:lnTo>
                  <a:lnTo>
                    <a:pt x="0" y="150"/>
                  </a:lnTo>
                  <a:lnTo>
                    <a:pt x="0" y="107"/>
                  </a:lnTo>
                  <a:lnTo>
                    <a:pt x="18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6" name="Freeform 686"/>
            <p:cNvSpPr/>
            <p:nvPr/>
          </p:nvSpPr>
          <p:spPr bwMode="auto">
            <a:xfrm>
              <a:off x="4840289" y="2911476"/>
              <a:ext cx="203200" cy="187325"/>
            </a:xfrm>
            <a:custGeom>
              <a:avLst/>
              <a:gdLst>
                <a:gd name="T0" fmla="*/ 128 w 128"/>
                <a:gd name="T1" fmla="*/ 75 h 118"/>
                <a:gd name="T2" fmla="*/ 128 w 128"/>
                <a:gd name="T3" fmla="*/ 118 h 118"/>
                <a:gd name="T4" fmla="*/ 0 w 128"/>
                <a:gd name="T5" fmla="*/ 44 h 118"/>
                <a:gd name="T6" fmla="*/ 0 w 128"/>
                <a:gd name="T7" fmla="*/ 0 h 118"/>
                <a:gd name="T8" fmla="*/ 128 w 128"/>
                <a:gd name="T9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18">
                  <a:moveTo>
                    <a:pt x="128" y="75"/>
                  </a:moveTo>
                  <a:lnTo>
                    <a:pt x="128" y="118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28" y="7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7" name="Freeform 687"/>
            <p:cNvSpPr/>
            <p:nvPr/>
          </p:nvSpPr>
          <p:spPr bwMode="auto">
            <a:xfrm>
              <a:off x="4840289" y="2743201"/>
              <a:ext cx="495300" cy="287338"/>
            </a:xfrm>
            <a:custGeom>
              <a:avLst/>
              <a:gdLst>
                <a:gd name="T0" fmla="*/ 312 w 312"/>
                <a:gd name="T1" fmla="*/ 74 h 181"/>
                <a:gd name="T2" fmla="*/ 128 w 312"/>
                <a:gd name="T3" fmla="*/ 181 h 181"/>
                <a:gd name="T4" fmla="*/ 0 w 312"/>
                <a:gd name="T5" fmla="*/ 106 h 181"/>
                <a:gd name="T6" fmla="*/ 184 w 312"/>
                <a:gd name="T7" fmla="*/ 0 h 181"/>
                <a:gd name="T8" fmla="*/ 312 w 312"/>
                <a:gd name="T9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81">
                  <a:moveTo>
                    <a:pt x="312" y="74"/>
                  </a:moveTo>
                  <a:lnTo>
                    <a:pt x="128" y="181"/>
                  </a:lnTo>
                  <a:lnTo>
                    <a:pt x="0" y="106"/>
                  </a:lnTo>
                  <a:lnTo>
                    <a:pt x="184" y="0"/>
                  </a:lnTo>
                  <a:lnTo>
                    <a:pt x="312" y="7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688"/>
            <p:cNvSpPr/>
            <p:nvPr/>
          </p:nvSpPr>
          <p:spPr bwMode="auto">
            <a:xfrm>
              <a:off x="5053014" y="2813051"/>
              <a:ext cx="231775" cy="185738"/>
            </a:xfrm>
            <a:custGeom>
              <a:avLst/>
              <a:gdLst>
                <a:gd name="T0" fmla="*/ 146 w 146"/>
                <a:gd name="T1" fmla="*/ 0 h 117"/>
                <a:gd name="T2" fmla="*/ 146 w 146"/>
                <a:gd name="T3" fmla="*/ 33 h 117"/>
                <a:gd name="T4" fmla="*/ 0 w 146"/>
                <a:gd name="T5" fmla="*/ 117 h 117"/>
                <a:gd name="T6" fmla="*/ 1 w 146"/>
                <a:gd name="T7" fmla="*/ 84 h 117"/>
                <a:gd name="T8" fmla="*/ 146 w 14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17">
                  <a:moveTo>
                    <a:pt x="146" y="0"/>
                  </a:moveTo>
                  <a:lnTo>
                    <a:pt x="146" y="33"/>
                  </a:lnTo>
                  <a:lnTo>
                    <a:pt x="0" y="117"/>
                  </a:lnTo>
                  <a:lnTo>
                    <a:pt x="1" y="84"/>
                  </a:lnTo>
                  <a:lnTo>
                    <a:pt x="14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9" name="Freeform 689"/>
            <p:cNvSpPr/>
            <p:nvPr/>
          </p:nvSpPr>
          <p:spPr bwMode="auto">
            <a:xfrm>
              <a:off x="4891089" y="2852738"/>
              <a:ext cx="163513" cy="146050"/>
            </a:xfrm>
            <a:custGeom>
              <a:avLst/>
              <a:gdLst>
                <a:gd name="T0" fmla="*/ 103 w 103"/>
                <a:gd name="T1" fmla="*/ 59 h 92"/>
                <a:gd name="T2" fmla="*/ 102 w 103"/>
                <a:gd name="T3" fmla="*/ 92 h 92"/>
                <a:gd name="T4" fmla="*/ 0 w 103"/>
                <a:gd name="T5" fmla="*/ 34 h 92"/>
                <a:gd name="T6" fmla="*/ 1 w 103"/>
                <a:gd name="T7" fmla="*/ 0 h 92"/>
                <a:gd name="T8" fmla="*/ 103 w 103"/>
                <a:gd name="T9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2">
                  <a:moveTo>
                    <a:pt x="103" y="59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3" y="5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0" name="Freeform 690"/>
            <p:cNvSpPr/>
            <p:nvPr/>
          </p:nvSpPr>
          <p:spPr bwMode="auto">
            <a:xfrm>
              <a:off x="4892676" y="2717801"/>
              <a:ext cx="392113" cy="228600"/>
            </a:xfrm>
            <a:custGeom>
              <a:avLst/>
              <a:gdLst>
                <a:gd name="T0" fmla="*/ 247 w 247"/>
                <a:gd name="T1" fmla="*/ 60 h 144"/>
                <a:gd name="T2" fmla="*/ 102 w 247"/>
                <a:gd name="T3" fmla="*/ 144 h 144"/>
                <a:gd name="T4" fmla="*/ 0 w 247"/>
                <a:gd name="T5" fmla="*/ 85 h 144"/>
                <a:gd name="T6" fmla="*/ 145 w 247"/>
                <a:gd name="T7" fmla="*/ 0 h 144"/>
                <a:gd name="T8" fmla="*/ 247 w 247"/>
                <a:gd name="T9" fmla="*/ 6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4">
                  <a:moveTo>
                    <a:pt x="247" y="60"/>
                  </a:moveTo>
                  <a:lnTo>
                    <a:pt x="102" y="144"/>
                  </a:lnTo>
                  <a:lnTo>
                    <a:pt x="0" y="85"/>
                  </a:lnTo>
                  <a:lnTo>
                    <a:pt x="145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691"/>
            <p:cNvSpPr/>
            <p:nvPr/>
          </p:nvSpPr>
          <p:spPr bwMode="auto">
            <a:xfrm>
              <a:off x="4989514" y="2820988"/>
              <a:ext cx="53975" cy="65088"/>
            </a:xfrm>
            <a:custGeom>
              <a:avLst/>
              <a:gdLst>
                <a:gd name="T0" fmla="*/ 34 w 34"/>
                <a:gd name="T1" fmla="*/ 0 h 41"/>
                <a:gd name="T2" fmla="*/ 34 w 34"/>
                <a:gd name="T3" fmla="*/ 21 h 41"/>
                <a:gd name="T4" fmla="*/ 0 w 34"/>
                <a:gd name="T5" fmla="*/ 41 h 41"/>
                <a:gd name="T6" fmla="*/ 0 w 34"/>
                <a:gd name="T7" fmla="*/ 21 h 41"/>
                <a:gd name="T8" fmla="*/ 34 w 3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4" y="0"/>
                  </a:moveTo>
                  <a:lnTo>
                    <a:pt x="34" y="21"/>
                  </a:lnTo>
                  <a:lnTo>
                    <a:pt x="0" y="41"/>
                  </a:lnTo>
                  <a:lnTo>
                    <a:pt x="0" y="21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2" name="Freeform 692"/>
            <p:cNvSpPr/>
            <p:nvPr/>
          </p:nvSpPr>
          <p:spPr bwMode="auto">
            <a:xfrm>
              <a:off x="4932364" y="2820988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1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3" name="Freeform 693"/>
            <p:cNvSpPr/>
            <p:nvPr/>
          </p:nvSpPr>
          <p:spPr bwMode="auto">
            <a:xfrm>
              <a:off x="4932364" y="2789238"/>
              <a:ext cx="111125" cy="65088"/>
            </a:xfrm>
            <a:custGeom>
              <a:avLst/>
              <a:gdLst>
                <a:gd name="T0" fmla="*/ 70 w 70"/>
                <a:gd name="T1" fmla="*/ 20 h 41"/>
                <a:gd name="T2" fmla="*/ 36 w 70"/>
                <a:gd name="T3" fmla="*/ 41 h 41"/>
                <a:gd name="T4" fmla="*/ 0 w 70"/>
                <a:gd name="T5" fmla="*/ 20 h 41"/>
                <a:gd name="T6" fmla="*/ 36 w 70"/>
                <a:gd name="T7" fmla="*/ 0 h 41"/>
                <a:gd name="T8" fmla="*/ 70 w 70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70" y="20"/>
                  </a:moveTo>
                  <a:lnTo>
                    <a:pt x="36" y="41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694"/>
            <p:cNvSpPr/>
            <p:nvPr/>
          </p:nvSpPr>
          <p:spPr bwMode="auto">
            <a:xfrm>
              <a:off x="4989514" y="2795588"/>
              <a:ext cx="38100" cy="46038"/>
            </a:xfrm>
            <a:custGeom>
              <a:avLst/>
              <a:gdLst>
                <a:gd name="T0" fmla="*/ 24 w 24"/>
                <a:gd name="T1" fmla="*/ 0 h 29"/>
                <a:gd name="T2" fmla="*/ 24 w 24"/>
                <a:gd name="T3" fmla="*/ 15 h 29"/>
                <a:gd name="T4" fmla="*/ 0 w 24"/>
                <a:gd name="T5" fmla="*/ 29 h 29"/>
                <a:gd name="T6" fmla="*/ 0 w 24"/>
                <a:gd name="T7" fmla="*/ 15 h 29"/>
                <a:gd name="T8" fmla="*/ 24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lnTo>
                    <a:pt x="24" y="15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5" name="Freeform 695"/>
            <p:cNvSpPr/>
            <p:nvPr/>
          </p:nvSpPr>
          <p:spPr bwMode="auto">
            <a:xfrm>
              <a:off x="4949826" y="2795588"/>
              <a:ext cx="39688" cy="46038"/>
            </a:xfrm>
            <a:custGeom>
              <a:avLst/>
              <a:gdLst>
                <a:gd name="T0" fmla="*/ 25 w 25"/>
                <a:gd name="T1" fmla="*/ 15 h 29"/>
                <a:gd name="T2" fmla="*/ 25 w 25"/>
                <a:gd name="T3" fmla="*/ 29 h 29"/>
                <a:gd name="T4" fmla="*/ 1 w 25"/>
                <a:gd name="T5" fmla="*/ 15 h 29"/>
                <a:gd name="T6" fmla="*/ 0 w 25"/>
                <a:gd name="T7" fmla="*/ 0 h 29"/>
                <a:gd name="T8" fmla="*/ 25 w 25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5" y="15"/>
                  </a:moveTo>
                  <a:lnTo>
                    <a:pt x="25" y="29"/>
                  </a:lnTo>
                  <a:lnTo>
                    <a:pt x="1" y="15"/>
                  </a:lnTo>
                  <a:lnTo>
                    <a:pt x="0" y="0"/>
                  </a:lnTo>
                  <a:lnTo>
                    <a:pt x="25" y="1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6" name="Freeform 696"/>
            <p:cNvSpPr/>
            <p:nvPr/>
          </p:nvSpPr>
          <p:spPr bwMode="auto">
            <a:xfrm>
              <a:off x="4951414" y="2774951"/>
              <a:ext cx="76200" cy="44450"/>
            </a:xfrm>
            <a:custGeom>
              <a:avLst/>
              <a:gdLst>
                <a:gd name="T0" fmla="*/ 48 w 48"/>
                <a:gd name="T1" fmla="*/ 13 h 28"/>
                <a:gd name="T2" fmla="*/ 24 w 48"/>
                <a:gd name="T3" fmla="*/ 28 h 28"/>
                <a:gd name="T4" fmla="*/ 0 w 48"/>
                <a:gd name="T5" fmla="*/ 13 h 28"/>
                <a:gd name="T6" fmla="*/ 24 w 48"/>
                <a:gd name="T7" fmla="*/ 0 h 28"/>
                <a:gd name="T8" fmla="*/ 48 w 4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13"/>
                  </a:moveTo>
                  <a:lnTo>
                    <a:pt x="24" y="28"/>
                  </a:lnTo>
                  <a:lnTo>
                    <a:pt x="0" y="13"/>
                  </a:lnTo>
                  <a:lnTo>
                    <a:pt x="24" y="0"/>
                  </a:lnTo>
                  <a:lnTo>
                    <a:pt x="48" y="1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697"/>
            <p:cNvSpPr/>
            <p:nvPr/>
          </p:nvSpPr>
          <p:spPr bwMode="auto">
            <a:xfrm>
              <a:off x="5086351" y="3695701"/>
              <a:ext cx="120650" cy="239713"/>
            </a:xfrm>
            <a:custGeom>
              <a:avLst/>
              <a:gdLst>
                <a:gd name="T0" fmla="*/ 76 w 76"/>
                <a:gd name="T1" fmla="*/ 0 h 151"/>
                <a:gd name="T2" fmla="*/ 76 w 76"/>
                <a:gd name="T3" fmla="*/ 106 h 151"/>
                <a:gd name="T4" fmla="*/ 0 w 76"/>
                <a:gd name="T5" fmla="*/ 151 h 151"/>
                <a:gd name="T6" fmla="*/ 0 w 76"/>
                <a:gd name="T7" fmla="*/ 44 h 151"/>
                <a:gd name="T8" fmla="*/ 76 w 7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51">
                  <a:moveTo>
                    <a:pt x="76" y="0"/>
                  </a:moveTo>
                  <a:lnTo>
                    <a:pt x="76" y="106"/>
                  </a:lnTo>
                  <a:lnTo>
                    <a:pt x="0" y="151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8" name="Freeform 698"/>
            <p:cNvSpPr/>
            <p:nvPr/>
          </p:nvSpPr>
          <p:spPr bwMode="auto">
            <a:xfrm>
              <a:off x="5041901" y="3740151"/>
              <a:ext cx="44450" cy="195263"/>
            </a:xfrm>
            <a:custGeom>
              <a:avLst/>
              <a:gdLst>
                <a:gd name="T0" fmla="*/ 28 w 28"/>
                <a:gd name="T1" fmla="*/ 16 h 123"/>
                <a:gd name="T2" fmla="*/ 28 w 28"/>
                <a:gd name="T3" fmla="*/ 123 h 123"/>
                <a:gd name="T4" fmla="*/ 0 w 28"/>
                <a:gd name="T5" fmla="*/ 105 h 123"/>
                <a:gd name="T6" fmla="*/ 0 w 28"/>
                <a:gd name="T7" fmla="*/ 0 h 123"/>
                <a:gd name="T8" fmla="*/ 28 w 28"/>
                <a:gd name="T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3">
                  <a:moveTo>
                    <a:pt x="28" y="16"/>
                  </a:moveTo>
                  <a:lnTo>
                    <a:pt x="28" y="123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9" name="Freeform 699"/>
            <p:cNvSpPr/>
            <p:nvPr/>
          </p:nvSpPr>
          <p:spPr bwMode="auto">
            <a:xfrm>
              <a:off x="5041901" y="3670301"/>
              <a:ext cx="165100" cy="95250"/>
            </a:xfrm>
            <a:custGeom>
              <a:avLst/>
              <a:gdLst>
                <a:gd name="T0" fmla="*/ 104 w 104"/>
                <a:gd name="T1" fmla="*/ 16 h 60"/>
                <a:gd name="T2" fmla="*/ 28 w 104"/>
                <a:gd name="T3" fmla="*/ 60 h 60"/>
                <a:gd name="T4" fmla="*/ 0 w 104"/>
                <a:gd name="T5" fmla="*/ 44 h 60"/>
                <a:gd name="T6" fmla="*/ 76 w 104"/>
                <a:gd name="T7" fmla="*/ 0 h 60"/>
                <a:gd name="T8" fmla="*/ 104 w 104"/>
                <a:gd name="T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104" y="16"/>
                  </a:moveTo>
                  <a:lnTo>
                    <a:pt x="28" y="60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04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700"/>
            <p:cNvSpPr/>
            <p:nvPr/>
          </p:nvSpPr>
          <p:spPr bwMode="auto">
            <a:xfrm>
              <a:off x="5116514" y="3598863"/>
              <a:ext cx="7938" cy="120650"/>
            </a:xfrm>
            <a:custGeom>
              <a:avLst/>
              <a:gdLst>
                <a:gd name="T0" fmla="*/ 0 w 5"/>
                <a:gd name="T1" fmla="*/ 0 h 76"/>
                <a:gd name="T2" fmla="*/ 0 w 5"/>
                <a:gd name="T3" fmla="*/ 72 h 76"/>
                <a:gd name="T4" fmla="*/ 5 w 5"/>
                <a:gd name="T5" fmla="*/ 76 h 76"/>
                <a:gd name="T6" fmla="*/ 5 w 5"/>
                <a:gd name="T7" fmla="*/ 4 h 76"/>
                <a:gd name="T8" fmla="*/ 0 w 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6">
                  <a:moveTo>
                    <a:pt x="0" y="0"/>
                  </a:moveTo>
                  <a:lnTo>
                    <a:pt x="0" y="72"/>
                  </a:lnTo>
                  <a:lnTo>
                    <a:pt x="5" y="7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701"/>
            <p:cNvSpPr/>
            <p:nvPr/>
          </p:nvSpPr>
          <p:spPr bwMode="auto">
            <a:xfrm>
              <a:off x="5124451" y="3598863"/>
              <a:ext cx="9525" cy="120650"/>
            </a:xfrm>
            <a:custGeom>
              <a:avLst/>
              <a:gdLst>
                <a:gd name="T0" fmla="*/ 0 w 6"/>
                <a:gd name="T1" fmla="*/ 4 h 76"/>
                <a:gd name="T2" fmla="*/ 0 w 6"/>
                <a:gd name="T3" fmla="*/ 76 h 76"/>
                <a:gd name="T4" fmla="*/ 6 w 6"/>
                <a:gd name="T5" fmla="*/ 72 h 76"/>
                <a:gd name="T6" fmla="*/ 6 w 6"/>
                <a:gd name="T7" fmla="*/ 0 h 76"/>
                <a:gd name="T8" fmla="*/ 0 w 6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6">
                  <a:moveTo>
                    <a:pt x="0" y="4"/>
                  </a:moveTo>
                  <a:lnTo>
                    <a:pt x="0" y="76"/>
                  </a:lnTo>
                  <a:lnTo>
                    <a:pt x="6" y="72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702"/>
            <p:cNvSpPr/>
            <p:nvPr/>
          </p:nvSpPr>
          <p:spPr bwMode="auto">
            <a:xfrm>
              <a:off x="5116514" y="3595688"/>
              <a:ext cx="17463" cy="9525"/>
            </a:xfrm>
            <a:custGeom>
              <a:avLst/>
              <a:gdLst>
                <a:gd name="T0" fmla="*/ 0 w 11"/>
                <a:gd name="T1" fmla="*/ 2 h 6"/>
                <a:gd name="T2" fmla="*/ 5 w 11"/>
                <a:gd name="T3" fmla="*/ 6 h 6"/>
                <a:gd name="T4" fmla="*/ 11 w 11"/>
                <a:gd name="T5" fmla="*/ 2 h 6"/>
                <a:gd name="T6" fmla="*/ 5 w 11"/>
                <a:gd name="T7" fmla="*/ 0 h 6"/>
                <a:gd name="T8" fmla="*/ 0 w 1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2"/>
                  </a:moveTo>
                  <a:lnTo>
                    <a:pt x="5" y="6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706"/>
            <p:cNvSpPr/>
            <p:nvPr/>
          </p:nvSpPr>
          <p:spPr bwMode="auto">
            <a:xfrm>
              <a:off x="6461126" y="3440113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7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707"/>
            <p:cNvSpPr/>
            <p:nvPr/>
          </p:nvSpPr>
          <p:spPr bwMode="auto">
            <a:xfrm>
              <a:off x="6327776" y="3440113"/>
              <a:ext cx="133350" cy="357188"/>
            </a:xfrm>
            <a:custGeom>
              <a:avLst/>
              <a:gdLst>
                <a:gd name="T0" fmla="*/ 84 w 84"/>
                <a:gd name="T1" fmla="*/ 49 h 225"/>
                <a:gd name="T2" fmla="*/ 84 w 84"/>
                <a:gd name="T3" fmla="*/ 225 h 225"/>
                <a:gd name="T4" fmla="*/ 0 w 84"/>
                <a:gd name="T5" fmla="*/ 177 h 225"/>
                <a:gd name="T6" fmla="*/ 0 w 84"/>
                <a:gd name="T7" fmla="*/ 0 h 225"/>
                <a:gd name="T8" fmla="*/ 84 w 84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49"/>
                  </a:moveTo>
                  <a:lnTo>
                    <a:pt x="84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708"/>
            <p:cNvSpPr/>
            <p:nvPr/>
          </p:nvSpPr>
          <p:spPr bwMode="auto">
            <a:xfrm>
              <a:off x="6327776" y="3363913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4 w 168"/>
                <a:gd name="T3" fmla="*/ 97 h 97"/>
                <a:gd name="T4" fmla="*/ 0 w 168"/>
                <a:gd name="T5" fmla="*/ 48 h 97"/>
                <a:gd name="T6" fmla="*/ 84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4" y="97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709"/>
            <p:cNvSpPr/>
            <p:nvPr/>
          </p:nvSpPr>
          <p:spPr bwMode="auto">
            <a:xfrm>
              <a:off x="6461126" y="3443288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8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8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710"/>
            <p:cNvSpPr/>
            <p:nvPr/>
          </p:nvSpPr>
          <p:spPr bwMode="auto">
            <a:xfrm>
              <a:off x="6291264" y="3443288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8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711"/>
            <p:cNvSpPr/>
            <p:nvPr/>
          </p:nvSpPr>
          <p:spPr bwMode="auto">
            <a:xfrm>
              <a:off x="6291264" y="3343276"/>
              <a:ext cx="339725" cy="198438"/>
            </a:xfrm>
            <a:custGeom>
              <a:avLst/>
              <a:gdLst>
                <a:gd name="T0" fmla="*/ 214 w 214"/>
                <a:gd name="T1" fmla="*/ 63 h 125"/>
                <a:gd name="T2" fmla="*/ 107 w 214"/>
                <a:gd name="T3" fmla="*/ 125 h 125"/>
                <a:gd name="T4" fmla="*/ 0 w 214"/>
                <a:gd name="T5" fmla="*/ 63 h 125"/>
                <a:gd name="T6" fmla="*/ 106 w 214"/>
                <a:gd name="T7" fmla="*/ 0 h 125"/>
                <a:gd name="T8" fmla="*/ 214 w 214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25">
                  <a:moveTo>
                    <a:pt x="214" y="63"/>
                  </a:moveTo>
                  <a:lnTo>
                    <a:pt x="107" y="125"/>
                  </a:lnTo>
                  <a:lnTo>
                    <a:pt x="0" y="63"/>
                  </a:lnTo>
                  <a:lnTo>
                    <a:pt x="106" y="0"/>
                  </a:lnTo>
                  <a:lnTo>
                    <a:pt x="214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712"/>
            <p:cNvSpPr/>
            <p:nvPr/>
          </p:nvSpPr>
          <p:spPr bwMode="auto">
            <a:xfrm>
              <a:off x="6461126" y="3535363"/>
              <a:ext cx="169863" cy="127000"/>
            </a:xfrm>
            <a:custGeom>
              <a:avLst/>
              <a:gdLst>
                <a:gd name="T0" fmla="*/ 107 w 107"/>
                <a:gd name="T1" fmla="*/ 0 h 80"/>
                <a:gd name="T2" fmla="*/ 107 w 107"/>
                <a:gd name="T3" fmla="*/ 19 h 80"/>
                <a:gd name="T4" fmla="*/ 0 w 107"/>
                <a:gd name="T5" fmla="*/ 80 h 80"/>
                <a:gd name="T6" fmla="*/ 0 w 107"/>
                <a:gd name="T7" fmla="*/ 62 h 80"/>
                <a:gd name="T8" fmla="*/ 107 w 10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0"/>
                  </a:moveTo>
                  <a:lnTo>
                    <a:pt x="107" y="19"/>
                  </a:lnTo>
                  <a:lnTo>
                    <a:pt x="0" y="80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713"/>
            <p:cNvSpPr/>
            <p:nvPr/>
          </p:nvSpPr>
          <p:spPr bwMode="auto">
            <a:xfrm>
              <a:off x="6291264" y="3535363"/>
              <a:ext cx="169863" cy="127000"/>
            </a:xfrm>
            <a:custGeom>
              <a:avLst/>
              <a:gdLst>
                <a:gd name="T0" fmla="*/ 107 w 107"/>
                <a:gd name="T1" fmla="*/ 62 h 80"/>
                <a:gd name="T2" fmla="*/ 107 w 107"/>
                <a:gd name="T3" fmla="*/ 80 h 80"/>
                <a:gd name="T4" fmla="*/ 0 w 107"/>
                <a:gd name="T5" fmla="*/ 19 h 80"/>
                <a:gd name="T6" fmla="*/ 0 w 107"/>
                <a:gd name="T7" fmla="*/ 0 h 80"/>
                <a:gd name="T8" fmla="*/ 107 w 107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0">
                  <a:moveTo>
                    <a:pt x="107" y="62"/>
                  </a:moveTo>
                  <a:lnTo>
                    <a:pt x="107" y="8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714"/>
            <p:cNvSpPr/>
            <p:nvPr/>
          </p:nvSpPr>
          <p:spPr bwMode="auto">
            <a:xfrm>
              <a:off x="6291264" y="3514726"/>
              <a:ext cx="169863" cy="119063"/>
            </a:xfrm>
            <a:custGeom>
              <a:avLst/>
              <a:gdLst>
                <a:gd name="T0" fmla="*/ 23 w 107"/>
                <a:gd name="T1" fmla="*/ 12 h 75"/>
                <a:gd name="T2" fmla="*/ 23 w 107"/>
                <a:gd name="T3" fmla="*/ 0 h 75"/>
                <a:gd name="T4" fmla="*/ 11 w 107"/>
                <a:gd name="T5" fmla="*/ 5 h 75"/>
                <a:gd name="T6" fmla="*/ 0 w 107"/>
                <a:gd name="T7" fmla="*/ 13 h 75"/>
                <a:gd name="T8" fmla="*/ 107 w 107"/>
                <a:gd name="T9" fmla="*/ 75 h 75"/>
                <a:gd name="T10" fmla="*/ 107 w 107"/>
                <a:gd name="T11" fmla="*/ 61 h 75"/>
                <a:gd name="T12" fmla="*/ 23 w 107"/>
                <a:gd name="T13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3" y="12"/>
                  </a:moveTo>
                  <a:lnTo>
                    <a:pt x="23" y="0"/>
                  </a:lnTo>
                  <a:lnTo>
                    <a:pt x="11" y="5"/>
                  </a:lnTo>
                  <a:lnTo>
                    <a:pt x="0" y="13"/>
                  </a:lnTo>
                  <a:lnTo>
                    <a:pt x="107" y="75"/>
                  </a:lnTo>
                  <a:lnTo>
                    <a:pt x="107" y="61"/>
                  </a:lnTo>
                  <a:lnTo>
                    <a:pt x="23" y="12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715"/>
            <p:cNvSpPr/>
            <p:nvPr/>
          </p:nvSpPr>
          <p:spPr bwMode="auto">
            <a:xfrm>
              <a:off x="6461126" y="3514726"/>
              <a:ext cx="169863" cy="119063"/>
            </a:xfrm>
            <a:custGeom>
              <a:avLst/>
              <a:gdLst>
                <a:gd name="T0" fmla="*/ 96 w 107"/>
                <a:gd name="T1" fmla="*/ 5 h 75"/>
                <a:gd name="T2" fmla="*/ 96 w 107"/>
                <a:gd name="T3" fmla="*/ 5 h 75"/>
                <a:gd name="T4" fmla="*/ 84 w 107"/>
                <a:gd name="T5" fmla="*/ 0 h 75"/>
                <a:gd name="T6" fmla="*/ 84 w 107"/>
                <a:gd name="T7" fmla="*/ 12 h 75"/>
                <a:gd name="T8" fmla="*/ 0 w 107"/>
                <a:gd name="T9" fmla="*/ 61 h 75"/>
                <a:gd name="T10" fmla="*/ 0 w 107"/>
                <a:gd name="T11" fmla="*/ 75 h 75"/>
                <a:gd name="T12" fmla="*/ 107 w 107"/>
                <a:gd name="T13" fmla="*/ 13 h 75"/>
                <a:gd name="T14" fmla="*/ 96 w 107"/>
                <a:gd name="T1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5"/>
                  </a:moveTo>
                  <a:lnTo>
                    <a:pt x="96" y="5"/>
                  </a:lnTo>
                  <a:lnTo>
                    <a:pt x="84" y="0"/>
                  </a:lnTo>
                  <a:lnTo>
                    <a:pt x="84" y="12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107" y="13"/>
                  </a:lnTo>
                  <a:lnTo>
                    <a:pt x="96" y="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716"/>
            <p:cNvSpPr/>
            <p:nvPr/>
          </p:nvSpPr>
          <p:spPr bwMode="auto">
            <a:xfrm>
              <a:off x="6461126" y="36099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20 h 81"/>
                <a:gd name="T4" fmla="*/ 0 w 107"/>
                <a:gd name="T5" fmla="*/ 81 h 81"/>
                <a:gd name="T6" fmla="*/ 0 w 107"/>
                <a:gd name="T7" fmla="*/ 62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20"/>
                  </a:lnTo>
                  <a:lnTo>
                    <a:pt x="0" y="81"/>
                  </a:lnTo>
                  <a:lnTo>
                    <a:pt x="0" y="6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717"/>
            <p:cNvSpPr/>
            <p:nvPr/>
          </p:nvSpPr>
          <p:spPr bwMode="auto">
            <a:xfrm>
              <a:off x="6291264" y="3609976"/>
              <a:ext cx="169863" cy="128588"/>
            </a:xfrm>
            <a:custGeom>
              <a:avLst/>
              <a:gdLst>
                <a:gd name="T0" fmla="*/ 107 w 107"/>
                <a:gd name="T1" fmla="*/ 62 h 81"/>
                <a:gd name="T2" fmla="*/ 107 w 107"/>
                <a:gd name="T3" fmla="*/ 81 h 81"/>
                <a:gd name="T4" fmla="*/ 0 w 107"/>
                <a:gd name="T5" fmla="*/ 20 h 81"/>
                <a:gd name="T6" fmla="*/ 0 w 107"/>
                <a:gd name="T7" fmla="*/ 0 h 81"/>
                <a:gd name="T8" fmla="*/ 107 w 107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2"/>
                  </a:moveTo>
                  <a:lnTo>
                    <a:pt x="107" y="81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718"/>
            <p:cNvSpPr/>
            <p:nvPr/>
          </p:nvSpPr>
          <p:spPr bwMode="auto">
            <a:xfrm>
              <a:off x="6291264" y="3587751"/>
              <a:ext cx="169863" cy="120650"/>
            </a:xfrm>
            <a:custGeom>
              <a:avLst/>
              <a:gdLst>
                <a:gd name="T0" fmla="*/ 23 w 107"/>
                <a:gd name="T1" fmla="*/ 14 h 76"/>
                <a:gd name="T2" fmla="*/ 23 w 107"/>
                <a:gd name="T3" fmla="*/ 0 h 76"/>
                <a:gd name="T4" fmla="*/ 11 w 107"/>
                <a:gd name="T5" fmla="*/ 7 h 76"/>
                <a:gd name="T6" fmla="*/ 0 w 107"/>
                <a:gd name="T7" fmla="*/ 14 h 76"/>
                <a:gd name="T8" fmla="*/ 107 w 107"/>
                <a:gd name="T9" fmla="*/ 76 h 76"/>
                <a:gd name="T10" fmla="*/ 107 w 107"/>
                <a:gd name="T11" fmla="*/ 62 h 76"/>
                <a:gd name="T12" fmla="*/ 23 w 107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23" y="14"/>
                  </a:moveTo>
                  <a:lnTo>
                    <a:pt x="23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6"/>
                  </a:lnTo>
                  <a:lnTo>
                    <a:pt x="107" y="62"/>
                  </a:lnTo>
                  <a:lnTo>
                    <a:pt x="23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719"/>
            <p:cNvSpPr/>
            <p:nvPr/>
          </p:nvSpPr>
          <p:spPr bwMode="auto">
            <a:xfrm>
              <a:off x="6461126" y="3587751"/>
              <a:ext cx="169863" cy="120650"/>
            </a:xfrm>
            <a:custGeom>
              <a:avLst/>
              <a:gdLst>
                <a:gd name="T0" fmla="*/ 96 w 107"/>
                <a:gd name="T1" fmla="*/ 7 h 76"/>
                <a:gd name="T2" fmla="*/ 96 w 107"/>
                <a:gd name="T3" fmla="*/ 7 h 76"/>
                <a:gd name="T4" fmla="*/ 84 w 107"/>
                <a:gd name="T5" fmla="*/ 0 h 76"/>
                <a:gd name="T6" fmla="*/ 84 w 107"/>
                <a:gd name="T7" fmla="*/ 14 h 76"/>
                <a:gd name="T8" fmla="*/ 0 w 107"/>
                <a:gd name="T9" fmla="*/ 62 h 76"/>
                <a:gd name="T10" fmla="*/ 0 w 107"/>
                <a:gd name="T11" fmla="*/ 76 h 76"/>
                <a:gd name="T12" fmla="*/ 107 w 107"/>
                <a:gd name="T13" fmla="*/ 14 h 76"/>
                <a:gd name="T14" fmla="*/ 96 w 107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6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721"/>
            <p:cNvSpPr/>
            <p:nvPr/>
          </p:nvSpPr>
          <p:spPr bwMode="auto">
            <a:xfrm>
              <a:off x="6221414" y="3578226"/>
              <a:ext cx="134938" cy="357188"/>
            </a:xfrm>
            <a:custGeom>
              <a:avLst/>
              <a:gdLst>
                <a:gd name="T0" fmla="*/ 85 w 85"/>
                <a:gd name="T1" fmla="*/ 0 h 225"/>
                <a:gd name="T2" fmla="*/ 85 w 85"/>
                <a:gd name="T3" fmla="*/ 177 h 225"/>
                <a:gd name="T4" fmla="*/ 0 w 85"/>
                <a:gd name="T5" fmla="*/ 225 h 225"/>
                <a:gd name="T6" fmla="*/ 0 w 85"/>
                <a:gd name="T7" fmla="*/ 49 h 225"/>
                <a:gd name="T8" fmla="*/ 85 w 85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85" y="177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722"/>
            <p:cNvSpPr/>
            <p:nvPr/>
          </p:nvSpPr>
          <p:spPr bwMode="auto">
            <a:xfrm>
              <a:off x="6089651" y="3578226"/>
              <a:ext cx="131763" cy="357188"/>
            </a:xfrm>
            <a:custGeom>
              <a:avLst/>
              <a:gdLst>
                <a:gd name="T0" fmla="*/ 83 w 83"/>
                <a:gd name="T1" fmla="*/ 49 h 225"/>
                <a:gd name="T2" fmla="*/ 83 w 83"/>
                <a:gd name="T3" fmla="*/ 225 h 225"/>
                <a:gd name="T4" fmla="*/ 0 w 83"/>
                <a:gd name="T5" fmla="*/ 177 h 225"/>
                <a:gd name="T6" fmla="*/ 0 w 83"/>
                <a:gd name="T7" fmla="*/ 0 h 225"/>
                <a:gd name="T8" fmla="*/ 83 w 83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49"/>
                  </a:moveTo>
                  <a:lnTo>
                    <a:pt x="83" y="225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83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723"/>
            <p:cNvSpPr/>
            <p:nvPr/>
          </p:nvSpPr>
          <p:spPr bwMode="auto">
            <a:xfrm>
              <a:off x="6089651" y="3502026"/>
              <a:ext cx="266700" cy="153988"/>
            </a:xfrm>
            <a:custGeom>
              <a:avLst/>
              <a:gdLst>
                <a:gd name="T0" fmla="*/ 168 w 168"/>
                <a:gd name="T1" fmla="*/ 48 h 97"/>
                <a:gd name="T2" fmla="*/ 83 w 168"/>
                <a:gd name="T3" fmla="*/ 97 h 97"/>
                <a:gd name="T4" fmla="*/ 0 w 168"/>
                <a:gd name="T5" fmla="*/ 48 h 97"/>
                <a:gd name="T6" fmla="*/ 83 w 168"/>
                <a:gd name="T7" fmla="*/ 0 h 97"/>
                <a:gd name="T8" fmla="*/ 168 w 168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7">
                  <a:moveTo>
                    <a:pt x="168" y="48"/>
                  </a:moveTo>
                  <a:lnTo>
                    <a:pt x="83" y="97"/>
                  </a:lnTo>
                  <a:lnTo>
                    <a:pt x="0" y="48"/>
                  </a:lnTo>
                  <a:lnTo>
                    <a:pt x="83" y="0"/>
                  </a:lnTo>
                  <a:lnTo>
                    <a:pt x="168" y="4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724"/>
            <p:cNvSpPr/>
            <p:nvPr/>
          </p:nvSpPr>
          <p:spPr bwMode="auto">
            <a:xfrm>
              <a:off x="6221414" y="3581401"/>
              <a:ext cx="171450" cy="127000"/>
            </a:xfrm>
            <a:custGeom>
              <a:avLst/>
              <a:gdLst>
                <a:gd name="T0" fmla="*/ 108 w 108"/>
                <a:gd name="T1" fmla="*/ 0 h 80"/>
                <a:gd name="T2" fmla="*/ 108 w 108"/>
                <a:gd name="T3" fmla="*/ 18 h 80"/>
                <a:gd name="T4" fmla="*/ 0 w 108"/>
                <a:gd name="T5" fmla="*/ 80 h 80"/>
                <a:gd name="T6" fmla="*/ 2 w 108"/>
                <a:gd name="T7" fmla="*/ 62 h 80"/>
                <a:gd name="T8" fmla="*/ 108 w 10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0">
                  <a:moveTo>
                    <a:pt x="108" y="0"/>
                  </a:moveTo>
                  <a:lnTo>
                    <a:pt x="108" y="18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725"/>
            <p:cNvSpPr/>
            <p:nvPr/>
          </p:nvSpPr>
          <p:spPr bwMode="auto">
            <a:xfrm>
              <a:off x="6051551" y="3581401"/>
              <a:ext cx="173038" cy="127000"/>
            </a:xfrm>
            <a:custGeom>
              <a:avLst/>
              <a:gdLst>
                <a:gd name="T0" fmla="*/ 109 w 109"/>
                <a:gd name="T1" fmla="*/ 62 h 80"/>
                <a:gd name="T2" fmla="*/ 107 w 109"/>
                <a:gd name="T3" fmla="*/ 80 h 80"/>
                <a:gd name="T4" fmla="*/ 0 w 109"/>
                <a:gd name="T5" fmla="*/ 18 h 80"/>
                <a:gd name="T6" fmla="*/ 0 w 109"/>
                <a:gd name="T7" fmla="*/ 0 h 80"/>
                <a:gd name="T8" fmla="*/ 109 w 109"/>
                <a:gd name="T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0">
                  <a:moveTo>
                    <a:pt x="109" y="62"/>
                  </a:moveTo>
                  <a:lnTo>
                    <a:pt x="107" y="8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726"/>
            <p:cNvSpPr/>
            <p:nvPr/>
          </p:nvSpPr>
          <p:spPr bwMode="auto">
            <a:xfrm>
              <a:off x="6051551" y="3481388"/>
              <a:ext cx="341313" cy="198438"/>
            </a:xfrm>
            <a:custGeom>
              <a:avLst/>
              <a:gdLst>
                <a:gd name="T0" fmla="*/ 215 w 215"/>
                <a:gd name="T1" fmla="*/ 63 h 125"/>
                <a:gd name="T2" fmla="*/ 109 w 215"/>
                <a:gd name="T3" fmla="*/ 125 h 125"/>
                <a:gd name="T4" fmla="*/ 0 w 215"/>
                <a:gd name="T5" fmla="*/ 63 h 125"/>
                <a:gd name="T6" fmla="*/ 107 w 215"/>
                <a:gd name="T7" fmla="*/ 0 h 125"/>
                <a:gd name="T8" fmla="*/ 215 w 215"/>
                <a:gd name="T9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5">
                  <a:moveTo>
                    <a:pt x="215" y="63"/>
                  </a:moveTo>
                  <a:lnTo>
                    <a:pt x="109" y="125"/>
                  </a:lnTo>
                  <a:lnTo>
                    <a:pt x="0" y="63"/>
                  </a:lnTo>
                  <a:lnTo>
                    <a:pt x="107" y="0"/>
                  </a:lnTo>
                  <a:lnTo>
                    <a:pt x="215" y="6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727"/>
            <p:cNvSpPr/>
            <p:nvPr/>
          </p:nvSpPr>
          <p:spPr bwMode="auto">
            <a:xfrm>
              <a:off x="6221414" y="36718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3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728"/>
            <p:cNvSpPr/>
            <p:nvPr/>
          </p:nvSpPr>
          <p:spPr bwMode="auto">
            <a:xfrm>
              <a:off x="6051551" y="3671888"/>
              <a:ext cx="173038" cy="128588"/>
            </a:xfrm>
            <a:custGeom>
              <a:avLst/>
              <a:gdLst>
                <a:gd name="T0" fmla="*/ 109 w 109"/>
                <a:gd name="T1" fmla="*/ 63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3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729"/>
            <p:cNvSpPr/>
            <p:nvPr/>
          </p:nvSpPr>
          <p:spPr bwMode="auto">
            <a:xfrm>
              <a:off x="6051551" y="3649663"/>
              <a:ext cx="173038" cy="122238"/>
            </a:xfrm>
            <a:custGeom>
              <a:avLst/>
              <a:gdLst>
                <a:gd name="T0" fmla="*/ 24 w 109"/>
                <a:gd name="T1" fmla="*/ 14 h 77"/>
                <a:gd name="T2" fmla="*/ 24 w 109"/>
                <a:gd name="T3" fmla="*/ 0 h 77"/>
                <a:gd name="T4" fmla="*/ 12 w 109"/>
                <a:gd name="T5" fmla="*/ 7 h 77"/>
                <a:gd name="T6" fmla="*/ 0 w 109"/>
                <a:gd name="T7" fmla="*/ 14 h 77"/>
                <a:gd name="T8" fmla="*/ 109 w 109"/>
                <a:gd name="T9" fmla="*/ 77 h 77"/>
                <a:gd name="T10" fmla="*/ 109 w 109"/>
                <a:gd name="T11" fmla="*/ 63 h 77"/>
                <a:gd name="T12" fmla="*/ 24 w 109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7"/>
                  </a:lnTo>
                  <a:lnTo>
                    <a:pt x="109" y="63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730"/>
            <p:cNvSpPr/>
            <p:nvPr/>
          </p:nvSpPr>
          <p:spPr bwMode="auto">
            <a:xfrm>
              <a:off x="6224589" y="3649663"/>
              <a:ext cx="168275" cy="122238"/>
            </a:xfrm>
            <a:custGeom>
              <a:avLst/>
              <a:gdLst>
                <a:gd name="T0" fmla="*/ 94 w 106"/>
                <a:gd name="T1" fmla="*/ 7 h 77"/>
                <a:gd name="T2" fmla="*/ 94 w 106"/>
                <a:gd name="T3" fmla="*/ 7 h 77"/>
                <a:gd name="T4" fmla="*/ 83 w 106"/>
                <a:gd name="T5" fmla="*/ 0 h 77"/>
                <a:gd name="T6" fmla="*/ 83 w 106"/>
                <a:gd name="T7" fmla="*/ 14 h 77"/>
                <a:gd name="T8" fmla="*/ 0 w 106"/>
                <a:gd name="T9" fmla="*/ 63 h 77"/>
                <a:gd name="T10" fmla="*/ 0 w 106"/>
                <a:gd name="T11" fmla="*/ 77 h 77"/>
                <a:gd name="T12" fmla="*/ 106 w 106"/>
                <a:gd name="T13" fmla="*/ 14 h 77"/>
                <a:gd name="T14" fmla="*/ 94 w 106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7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731"/>
            <p:cNvSpPr/>
            <p:nvPr/>
          </p:nvSpPr>
          <p:spPr bwMode="auto">
            <a:xfrm>
              <a:off x="6221414" y="3748088"/>
              <a:ext cx="171450" cy="128588"/>
            </a:xfrm>
            <a:custGeom>
              <a:avLst/>
              <a:gdLst>
                <a:gd name="T0" fmla="*/ 108 w 108"/>
                <a:gd name="T1" fmla="*/ 0 h 81"/>
                <a:gd name="T2" fmla="*/ 108 w 108"/>
                <a:gd name="T3" fmla="*/ 19 h 81"/>
                <a:gd name="T4" fmla="*/ 0 w 108"/>
                <a:gd name="T5" fmla="*/ 81 h 81"/>
                <a:gd name="T6" fmla="*/ 2 w 108"/>
                <a:gd name="T7" fmla="*/ 62 h 81"/>
                <a:gd name="T8" fmla="*/ 108 w 108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0"/>
                  </a:moveTo>
                  <a:lnTo>
                    <a:pt x="108" y="19"/>
                  </a:lnTo>
                  <a:lnTo>
                    <a:pt x="0" y="81"/>
                  </a:lnTo>
                  <a:lnTo>
                    <a:pt x="2" y="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732"/>
            <p:cNvSpPr/>
            <p:nvPr/>
          </p:nvSpPr>
          <p:spPr bwMode="auto">
            <a:xfrm>
              <a:off x="6051551" y="3748088"/>
              <a:ext cx="173038" cy="128588"/>
            </a:xfrm>
            <a:custGeom>
              <a:avLst/>
              <a:gdLst>
                <a:gd name="T0" fmla="*/ 109 w 109"/>
                <a:gd name="T1" fmla="*/ 62 h 81"/>
                <a:gd name="T2" fmla="*/ 107 w 109"/>
                <a:gd name="T3" fmla="*/ 81 h 81"/>
                <a:gd name="T4" fmla="*/ 0 w 109"/>
                <a:gd name="T5" fmla="*/ 19 h 81"/>
                <a:gd name="T6" fmla="*/ 0 w 109"/>
                <a:gd name="T7" fmla="*/ 0 h 81"/>
                <a:gd name="T8" fmla="*/ 109 w 109"/>
                <a:gd name="T9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109" y="62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733"/>
            <p:cNvSpPr/>
            <p:nvPr/>
          </p:nvSpPr>
          <p:spPr bwMode="auto">
            <a:xfrm>
              <a:off x="6051551" y="3725863"/>
              <a:ext cx="173038" cy="120650"/>
            </a:xfrm>
            <a:custGeom>
              <a:avLst/>
              <a:gdLst>
                <a:gd name="T0" fmla="*/ 24 w 109"/>
                <a:gd name="T1" fmla="*/ 14 h 76"/>
                <a:gd name="T2" fmla="*/ 24 w 109"/>
                <a:gd name="T3" fmla="*/ 0 h 76"/>
                <a:gd name="T4" fmla="*/ 12 w 109"/>
                <a:gd name="T5" fmla="*/ 7 h 76"/>
                <a:gd name="T6" fmla="*/ 0 w 109"/>
                <a:gd name="T7" fmla="*/ 14 h 76"/>
                <a:gd name="T8" fmla="*/ 109 w 109"/>
                <a:gd name="T9" fmla="*/ 76 h 76"/>
                <a:gd name="T10" fmla="*/ 109 w 109"/>
                <a:gd name="T11" fmla="*/ 62 h 76"/>
                <a:gd name="T12" fmla="*/ 24 w 109"/>
                <a:gd name="T13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76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9" y="76"/>
                  </a:lnTo>
                  <a:lnTo>
                    <a:pt x="109" y="62"/>
                  </a:lnTo>
                  <a:lnTo>
                    <a:pt x="24" y="1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734"/>
            <p:cNvSpPr/>
            <p:nvPr/>
          </p:nvSpPr>
          <p:spPr bwMode="auto">
            <a:xfrm>
              <a:off x="6224589" y="3725863"/>
              <a:ext cx="168275" cy="120650"/>
            </a:xfrm>
            <a:custGeom>
              <a:avLst/>
              <a:gdLst>
                <a:gd name="T0" fmla="*/ 94 w 106"/>
                <a:gd name="T1" fmla="*/ 7 h 76"/>
                <a:gd name="T2" fmla="*/ 94 w 106"/>
                <a:gd name="T3" fmla="*/ 7 h 76"/>
                <a:gd name="T4" fmla="*/ 83 w 106"/>
                <a:gd name="T5" fmla="*/ 0 h 76"/>
                <a:gd name="T6" fmla="*/ 83 w 106"/>
                <a:gd name="T7" fmla="*/ 14 h 76"/>
                <a:gd name="T8" fmla="*/ 0 w 106"/>
                <a:gd name="T9" fmla="*/ 62 h 76"/>
                <a:gd name="T10" fmla="*/ 0 w 106"/>
                <a:gd name="T11" fmla="*/ 76 h 76"/>
                <a:gd name="T12" fmla="*/ 106 w 106"/>
                <a:gd name="T13" fmla="*/ 14 h 76"/>
                <a:gd name="T14" fmla="*/ 94 w 106"/>
                <a:gd name="T1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6">
                  <a:moveTo>
                    <a:pt x="94" y="7"/>
                  </a:moveTo>
                  <a:lnTo>
                    <a:pt x="94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06" y="14"/>
                  </a:lnTo>
                  <a:lnTo>
                    <a:pt x="94" y="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735"/>
            <p:cNvSpPr/>
            <p:nvPr/>
          </p:nvSpPr>
          <p:spPr bwMode="auto">
            <a:xfrm>
              <a:off x="6529389" y="3943351"/>
              <a:ext cx="69850" cy="201613"/>
            </a:xfrm>
            <a:custGeom>
              <a:avLst/>
              <a:gdLst>
                <a:gd name="T0" fmla="*/ 0 w 44"/>
                <a:gd name="T1" fmla="*/ 0 h 127"/>
                <a:gd name="T2" fmla="*/ 0 w 44"/>
                <a:gd name="T3" fmla="*/ 127 h 127"/>
                <a:gd name="T4" fmla="*/ 44 w 44"/>
                <a:gd name="T5" fmla="*/ 101 h 127"/>
                <a:gd name="T6" fmla="*/ 0 w 44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7">
                  <a:moveTo>
                    <a:pt x="0" y="0"/>
                  </a:moveTo>
                  <a:lnTo>
                    <a:pt x="0" y="127"/>
                  </a:lnTo>
                  <a:lnTo>
                    <a:pt x="4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749"/>
            <p:cNvSpPr/>
            <p:nvPr/>
          </p:nvSpPr>
          <p:spPr bwMode="auto">
            <a:xfrm>
              <a:off x="6480176" y="3940176"/>
              <a:ext cx="152400" cy="627063"/>
            </a:xfrm>
            <a:custGeom>
              <a:avLst/>
              <a:gdLst>
                <a:gd name="T0" fmla="*/ 1 w 96"/>
                <a:gd name="T1" fmla="*/ 0 h 395"/>
                <a:gd name="T2" fmla="*/ 0 w 96"/>
                <a:gd name="T3" fmla="*/ 340 h 395"/>
                <a:gd name="T4" fmla="*/ 95 w 96"/>
                <a:gd name="T5" fmla="*/ 395 h 395"/>
                <a:gd name="T6" fmla="*/ 96 w 96"/>
                <a:gd name="T7" fmla="*/ 55 h 395"/>
                <a:gd name="T8" fmla="*/ 1 w 96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5">
                  <a:moveTo>
                    <a:pt x="1" y="0"/>
                  </a:moveTo>
                  <a:lnTo>
                    <a:pt x="0" y="340"/>
                  </a:lnTo>
                  <a:lnTo>
                    <a:pt x="95" y="395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3" name="Freeform 750"/>
            <p:cNvSpPr/>
            <p:nvPr/>
          </p:nvSpPr>
          <p:spPr bwMode="auto">
            <a:xfrm>
              <a:off x="6630989" y="3940176"/>
              <a:ext cx="150813" cy="627063"/>
            </a:xfrm>
            <a:custGeom>
              <a:avLst/>
              <a:gdLst>
                <a:gd name="T0" fmla="*/ 1 w 95"/>
                <a:gd name="T1" fmla="*/ 55 h 395"/>
                <a:gd name="T2" fmla="*/ 0 w 95"/>
                <a:gd name="T3" fmla="*/ 395 h 395"/>
                <a:gd name="T4" fmla="*/ 94 w 95"/>
                <a:gd name="T5" fmla="*/ 340 h 395"/>
                <a:gd name="T6" fmla="*/ 95 w 95"/>
                <a:gd name="T7" fmla="*/ 0 h 395"/>
                <a:gd name="T8" fmla="*/ 1 w 95"/>
                <a:gd name="T9" fmla="*/ 5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95">
                  <a:moveTo>
                    <a:pt x="1" y="55"/>
                  </a:moveTo>
                  <a:lnTo>
                    <a:pt x="0" y="395"/>
                  </a:lnTo>
                  <a:lnTo>
                    <a:pt x="94" y="340"/>
                  </a:lnTo>
                  <a:lnTo>
                    <a:pt x="95" y="0"/>
                  </a:lnTo>
                  <a:lnTo>
                    <a:pt x="1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4" name="Freeform 751"/>
            <p:cNvSpPr/>
            <p:nvPr/>
          </p:nvSpPr>
          <p:spPr bwMode="auto">
            <a:xfrm>
              <a:off x="6481764" y="3852863"/>
              <a:ext cx="300038" cy="174625"/>
            </a:xfrm>
            <a:custGeom>
              <a:avLst/>
              <a:gdLst>
                <a:gd name="T0" fmla="*/ 0 w 189"/>
                <a:gd name="T1" fmla="*/ 55 h 110"/>
                <a:gd name="T2" fmla="*/ 95 w 189"/>
                <a:gd name="T3" fmla="*/ 110 h 110"/>
                <a:gd name="T4" fmla="*/ 189 w 189"/>
                <a:gd name="T5" fmla="*/ 55 h 110"/>
                <a:gd name="T6" fmla="*/ 95 w 189"/>
                <a:gd name="T7" fmla="*/ 0 h 110"/>
                <a:gd name="T8" fmla="*/ 0 w 189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10">
                  <a:moveTo>
                    <a:pt x="0" y="55"/>
                  </a:moveTo>
                  <a:lnTo>
                    <a:pt x="95" y="110"/>
                  </a:lnTo>
                  <a:lnTo>
                    <a:pt x="189" y="55"/>
                  </a:lnTo>
                  <a:lnTo>
                    <a:pt x="9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752"/>
            <p:cNvSpPr/>
            <p:nvPr/>
          </p:nvSpPr>
          <p:spPr bwMode="auto">
            <a:xfrm>
              <a:off x="6561139" y="3910013"/>
              <a:ext cx="71438" cy="79375"/>
            </a:xfrm>
            <a:custGeom>
              <a:avLst/>
              <a:gdLst>
                <a:gd name="T0" fmla="*/ 0 w 45"/>
                <a:gd name="T1" fmla="*/ 0 h 50"/>
                <a:gd name="T2" fmla="*/ 0 w 45"/>
                <a:gd name="T3" fmla="*/ 25 h 50"/>
                <a:gd name="T4" fmla="*/ 45 w 45"/>
                <a:gd name="T5" fmla="*/ 50 h 50"/>
                <a:gd name="T6" fmla="*/ 45 w 45"/>
                <a:gd name="T7" fmla="*/ 26 h 50"/>
                <a:gd name="T8" fmla="*/ 0 w 4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0">
                  <a:moveTo>
                    <a:pt x="0" y="0"/>
                  </a:moveTo>
                  <a:lnTo>
                    <a:pt x="0" y="25"/>
                  </a:lnTo>
                  <a:lnTo>
                    <a:pt x="45" y="50"/>
                  </a:lnTo>
                  <a:lnTo>
                    <a:pt x="45" y="2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6" name="Freeform 753"/>
            <p:cNvSpPr/>
            <p:nvPr/>
          </p:nvSpPr>
          <p:spPr bwMode="auto">
            <a:xfrm>
              <a:off x="6632576" y="3910013"/>
              <a:ext cx="69850" cy="79375"/>
            </a:xfrm>
            <a:custGeom>
              <a:avLst/>
              <a:gdLst>
                <a:gd name="T0" fmla="*/ 0 w 44"/>
                <a:gd name="T1" fmla="*/ 26 h 50"/>
                <a:gd name="T2" fmla="*/ 0 w 44"/>
                <a:gd name="T3" fmla="*/ 50 h 50"/>
                <a:gd name="T4" fmla="*/ 44 w 44"/>
                <a:gd name="T5" fmla="*/ 25 h 50"/>
                <a:gd name="T6" fmla="*/ 44 w 44"/>
                <a:gd name="T7" fmla="*/ 0 h 50"/>
                <a:gd name="T8" fmla="*/ 0 w 44"/>
                <a:gd name="T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0" y="26"/>
                  </a:moveTo>
                  <a:lnTo>
                    <a:pt x="0" y="50"/>
                  </a:lnTo>
                  <a:lnTo>
                    <a:pt x="44" y="25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7" name="Freeform 754"/>
            <p:cNvSpPr/>
            <p:nvPr/>
          </p:nvSpPr>
          <p:spPr bwMode="auto">
            <a:xfrm>
              <a:off x="6561139" y="3868738"/>
              <a:ext cx="141288" cy="82550"/>
            </a:xfrm>
            <a:custGeom>
              <a:avLst/>
              <a:gdLst>
                <a:gd name="T0" fmla="*/ 0 w 89"/>
                <a:gd name="T1" fmla="*/ 26 h 52"/>
                <a:gd name="T2" fmla="*/ 45 w 89"/>
                <a:gd name="T3" fmla="*/ 52 h 52"/>
                <a:gd name="T4" fmla="*/ 89 w 89"/>
                <a:gd name="T5" fmla="*/ 26 h 52"/>
                <a:gd name="T6" fmla="*/ 45 w 89"/>
                <a:gd name="T7" fmla="*/ 0 h 52"/>
                <a:gd name="T8" fmla="*/ 0 w 89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2">
                  <a:moveTo>
                    <a:pt x="0" y="26"/>
                  </a:moveTo>
                  <a:lnTo>
                    <a:pt x="45" y="52"/>
                  </a:lnTo>
                  <a:lnTo>
                    <a:pt x="89" y="26"/>
                  </a:lnTo>
                  <a:lnTo>
                    <a:pt x="4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755"/>
            <p:cNvSpPr/>
            <p:nvPr/>
          </p:nvSpPr>
          <p:spPr bwMode="auto">
            <a:xfrm>
              <a:off x="6696076" y="4013201"/>
              <a:ext cx="77788" cy="549275"/>
            </a:xfrm>
            <a:custGeom>
              <a:avLst/>
              <a:gdLst>
                <a:gd name="T0" fmla="*/ 49 w 49"/>
                <a:gd name="T1" fmla="*/ 0 h 346"/>
                <a:gd name="T2" fmla="*/ 48 w 49"/>
                <a:gd name="T3" fmla="*/ 317 h 346"/>
                <a:gd name="T4" fmla="*/ 0 w 49"/>
                <a:gd name="T5" fmla="*/ 346 h 346"/>
                <a:gd name="T6" fmla="*/ 1 w 49"/>
                <a:gd name="T7" fmla="*/ 28 h 346"/>
                <a:gd name="T8" fmla="*/ 49 w 49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6">
                  <a:moveTo>
                    <a:pt x="49" y="0"/>
                  </a:moveTo>
                  <a:lnTo>
                    <a:pt x="48" y="317"/>
                  </a:lnTo>
                  <a:lnTo>
                    <a:pt x="0" y="346"/>
                  </a:lnTo>
                  <a:lnTo>
                    <a:pt x="1" y="2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756"/>
            <p:cNvSpPr/>
            <p:nvPr/>
          </p:nvSpPr>
          <p:spPr bwMode="auto">
            <a:xfrm>
              <a:off x="6665914" y="4041776"/>
              <a:ext cx="31750" cy="520700"/>
            </a:xfrm>
            <a:custGeom>
              <a:avLst/>
              <a:gdLst>
                <a:gd name="T0" fmla="*/ 20 w 20"/>
                <a:gd name="T1" fmla="*/ 10 h 328"/>
                <a:gd name="T2" fmla="*/ 19 w 20"/>
                <a:gd name="T3" fmla="*/ 328 h 328"/>
                <a:gd name="T4" fmla="*/ 0 w 20"/>
                <a:gd name="T5" fmla="*/ 317 h 328"/>
                <a:gd name="T6" fmla="*/ 1 w 20"/>
                <a:gd name="T7" fmla="*/ 0 h 328"/>
                <a:gd name="T8" fmla="*/ 20 w 20"/>
                <a:gd name="T9" fmla="*/ 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8">
                  <a:moveTo>
                    <a:pt x="20" y="10"/>
                  </a:moveTo>
                  <a:lnTo>
                    <a:pt x="19" y="328"/>
                  </a:lnTo>
                  <a:lnTo>
                    <a:pt x="0" y="317"/>
                  </a:lnTo>
                  <a:lnTo>
                    <a:pt x="1" y="0"/>
                  </a:lnTo>
                  <a:lnTo>
                    <a:pt x="20" y="1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0" name="Freeform 757"/>
            <p:cNvSpPr/>
            <p:nvPr/>
          </p:nvSpPr>
          <p:spPr bwMode="auto">
            <a:xfrm>
              <a:off x="6667501" y="3995738"/>
              <a:ext cx="106363" cy="61913"/>
            </a:xfrm>
            <a:custGeom>
              <a:avLst/>
              <a:gdLst>
                <a:gd name="T0" fmla="*/ 67 w 67"/>
                <a:gd name="T1" fmla="*/ 11 h 39"/>
                <a:gd name="T2" fmla="*/ 19 w 67"/>
                <a:gd name="T3" fmla="*/ 39 h 39"/>
                <a:gd name="T4" fmla="*/ 0 w 67"/>
                <a:gd name="T5" fmla="*/ 29 h 39"/>
                <a:gd name="T6" fmla="*/ 50 w 67"/>
                <a:gd name="T7" fmla="*/ 0 h 39"/>
                <a:gd name="T8" fmla="*/ 67 w 67"/>
                <a:gd name="T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67" y="11"/>
                  </a:moveTo>
                  <a:lnTo>
                    <a:pt x="19" y="39"/>
                  </a:lnTo>
                  <a:lnTo>
                    <a:pt x="0" y="29"/>
                  </a:lnTo>
                  <a:lnTo>
                    <a:pt x="50" y="0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758"/>
            <p:cNvSpPr/>
            <p:nvPr/>
          </p:nvSpPr>
          <p:spPr bwMode="auto">
            <a:xfrm>
              <a:off x="6605589" y="3817938"/>
              <a:ext cx="26988" cy="109538"/>
            </a:xfrm>
            <a:custGeom>
              <a:avLst/>
              <a:gdLst>
                <a:gd name="T0" fmla="*/ 0 w 17"/>
                <a:gd name="T1" fmla="*/ 0 h 69"/>
                <a:gd name="T2" fmla="*/ 0 w 17"/>
                <a:gd name="T3" fmla="*/ 59 h 69"/>
                <a:gd name="T4" fmla="*/ 17 w 17"/>
                <a:gd name="T5" fmla="*/ 69 h 69"/>
                <a:gd name="T6" fmla="*/ 17 w 17"/>
                <a:gd name="T7" fmla="*/ 11 h 69"/>
                <a:gd name="T8" fmla="*/ 0 w 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0"/>
                  </a:moveTo>
                  <a:lnTo>
                    <a:pt x="0" y="59"/>
                  </a:lnTo>
                  <a:lnTo>
                    <a:pt x="17" y="69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759"/>
            <p:cNvSpPr/>
            <p:nvPr/>
          </p:nvSpPr>
          <p:spPr bwMode="auto">
            <a:xfrm>
              <a:off x="6632576" y="3817938"/>
              <a:ext cx="26988" cy="109538"/>
            </a:xfrm>
            <a:custGeom>
              <a:avLst/>
              <a:gdLst>
                <a:gd name="T0" fmla="*/ 0 w 17"/>
                <a:gd name="T1" fmla="*/ 11 h 69"/>
                <a:gd name="T2" fmla="*/ 0 w 17"/>
                <a:gd name="T3" fmla="*/ 69 h 69"/>
                <a:gd name="T4" fmla="*/ 17 w 17"/>
                <a:gd name="T5" fmla="*/ 59 h 69"/>
                <a:gd name="T6" fmla="*/ 17 w 17"/>
                <a:gd name="T7" fmla="*/ 0 h 69"/>
                <a:gd name="T8" fmla="*/ 0 w 17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9">
                  <a:moveTo>
                    <a:pt x="0" y="11"/>
                  </a:moveTo>
                  <a:lnTo>
                    <a:pt x="0" y="69"/>
                  </a:lnTo>
                  <a:lnTo>
                    <a:pt x="17" y="59"/>
                  </a:lnTo>
                  <a:lnTo>
                    <a:pt x="1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760"/>
            <p:cNvSpPr/>
            <p:nvPr/>
          </p:nvSpPr>
          <p:spPr bwMode="auto">
            <a:xfrm>
              <a:off x="6605589" y="3802063"/>
              <a:ext cx="53975" cy="33338"/>
            </a:xfrm>
            <a:custGeom>
              <a:avLst/>
              <a:gdLst>
                <a:gd name="T0" fmla="*/ 0 w 34"/>
                <a:gd name="T1" fmla="*/ 10 h 21"/>
                <a:gd name="T2" fmla="*/ 17 w 34"/>
                <a:gd name="T3" fmla="*/ 21 h 21"/>
                <a:gd name="T4" fmla="*/ 34 w 34"/>
                <a:gd name="T5" fmla="*/ 10 h 21"/>
                <a:gd name="T6" fmla="*/ 17 w 34"/>
                <a:gd name="T7" fmla="*/ 0 h 21"/>
                <a:gd name="T8" fmla="*/ 0 w 34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0" y="10"/>
                  </a:moveTo>
                  <a:lnTo>
                    <a:pt x="17" y="21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761"/>
            <p:cNvSpPr/>
            <p:nvPr/>
          </p:nvSpPr>
          <p:spPr bwMode="auto">
            <a:xfrm>
              <a:off x="6592889" y="3800476"/>
              <a:ext cx="39688" cy="47625"/>
            </a:xfrm>
            <a:custGeom>
              <a:avLst/>
              <a:gdLst>
                <a:gd name="T0" fmla="*/ 0 w 25"/>
                <a:gd name="T1" fmla="*/ 0 h 30"/>
                <a:gd name="T2" fmla="*/ 0 w 25"/>
                <a:gd name="T3" fmla="*/ 15 h 30"/>
                <a:gd name="T4" fmla="*/ 25 w 25"/>
                <a:gd name="T5" fmla="*/ 30 h 30"/>
                <a:gd name="T6" fmla="*/ 25 w 25"/>
                <a:gd name="T7" fmla="*/ 16 h 30"/>
                <a:gd name="T8" fmla="*/ 0 w 2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0" y="0"/>
                  </a:moveTo>
                  <a:lnTo>
                    <a:pt x="0" y="15"/>
                  </a:lnTo>
                  <a:lnTo>
                    <a:pt x="25" y="30"/>
                  </a:lnTo>
                  <a:lnTo>
                    <a:pt x="25" y="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5" name="Freeform 762"/>
            <p:cNvSpPr/>
            <p:nvPr/>
          </p:nvSpPr>
          <p:spPr bwMode="auto">
            <a:xfrm>
              <a:off x="6632576" y="3800476"/>
              <a:ext cx="41275" cy="47625"/>
            </a:xfrm>
            <a:custGeom>
              <a:avLst/>
              <a:gdLst>
                <a:gd name="T0" fmla="*/ 0 w 26"/>
                <a:gd name="T1" fmla="*/ 16 h 30"/>
                <a:gd name="T2" fmla="*/ 0 w 26"/>
                <a:gd name="T3" fmla="*/ 30 h 30"/>
                <a:gd name="T4" fmla="*/ 26 w 26"/>
                <a:gd name="T5" fmla="*/ 15 h 30"/>
                <a:gd name="T6" fmla="*/ 26 w 26"/>
                <a:gd name="T7" fmla="*/ 0 h 30"/>
                <a:gd name="T8" fmla="*/ 0 w 26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0" y="16"/>
                  </a:moveTo>
                  <a:lnTo>
                    <a:pt x="0" y="30"/>
                  </a:lnTo>
                  <a:lnTo>
                    <a:pt x="26" y="15"/>
                  </a:lnTo>
                  <a:lnTo>
                    <a:pt x="26" y="0"/>
                  </a:lnTo>
                  <a:lnTo>
                    <a:pt x="0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6" name="Freeform 763"/>
            <p:cNvSpPr/>
            <p:nvPr/>
          </p:nvSpPr>
          <p:spPr bwMode="auto">
            <a:xfrm>
              <a:off x="6592889" y="3776663"/>
              <a:ext cx="80963" cy="49213"/>
            </a:xfrm>
            <a:custGeom>
              <a:avLst/>
              <a:gdLst>
                <a:gd name="T0" fmla="*/ 0 w 51"/>
                <a:gd name="T1" fmla="*/ 15 h 31"/>
                <a:gd name="T2" fmla="*/ 25 w 51"/>
                <a:gd name="T3" fmla="*/ 31 h 31"/>
                <a:gd name="T4" fmla="*/ 51 w 51"/>
                <a:gd name="T5" fmla="*/ 15 h 31"/>
                <a:gd name="T6" fmla="*/ 25 w 51"/>
                <a:gd name="T7" fmla="*/ 0 h 31"/>
                <a:gd name="T8" fmla="*/ 0 w 5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0" y="15"/>
                  </a:moveTo>
                  <a:lnTo>
                    <a:pt x="25" y="31"/>
                  </a:lnTo>
                  <a:lnTo>
                    <a:pt x="51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764"/>
            <p:cNvSpPr/>
            <p:nvPr/>
          </p:nvSpPr>
          <p:spPr bwMode="auto">
            <a:xfrm>
              <a:off x="6615114" y="3689351"/>
              <a:ext cx="17463" cy="122238"/>
            </a:xfrm>
            <a:custGeom>
              <a:avLst/>
              <a:gdLst>
                <a:gd name="T0" fmla="*/ 0 w 11"/>
                <a:gd name="T1" fmla="*/ 0 h 77"/>
                <a:gd name="T2" fmla="*/ 0 w 11"/>
                <a:gd name="T3" fmla="*/ 71 h 77"/>
                <a:gd name="T4" fmla="*/ 11 w 11"/>
                <a:gd name="T5" fmla="*/ 77 h 77"/>
                <a:gd name="T6" fmla="*/ 11 w 11"/>
                <a:gd name="T7" fmla="*/ 7 h 77"/>
                <a:gd name="T8" fmla="*/ 0 w 11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0"/>
                  </a:moveTo>
                  <a:lnTo>
                    <a:pt x="0" y="71"/>
                  </a:lnTo>
                  <a:lnTo>
                    <a:pt x="11" y="77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765"/>
            <p:cNvSpPr/>
            <p:nvPr/>
          </p:nvSpPr>
          <p:spPr bwMode="auto">
            <a:xfrm>
              <a:off x="6632576" y="3689351"/>
              <a:ext cx="17463" cy="122238"/>
            </a:xfrm>
            <a:custGeom>
              <a:avLst/>
              <a:gdLst>
                <a:gd name="T0" fmla="*/ 0 w 11"/>
                <a:gd name="T1" fmla="*/ 7 h 77"/>
                <a:gd name="T2" fmla="*/ 0 w 11"/>
                <a:gd name="T3" fmla="*/ 77 h 77"/>
                <a:gd name="T4" fmla="*/ 11 w 11"/>
                <a:gd name="T5" fmla="*/ 71 h 77"/>
                <a:gd name="T6" fmla="*/ 11 w 11"/>
                <a:gd name="T7" fmla="*/ 0 h 77"/>
                <a:gd name="T8" fmla="*/ 0 w 11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7">
                  <a:moveTo>
                    <a:pt x="0" y="7"/>
                  </a:moveTo>
                  <a:lnTo>
                    <a:pt x="0" y="77"/>
                  </a:lnTo>
                  <a:lnTo>
                    <a:pt x="11" y="71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766"/>
            <p:cNvSpPr/>
            <p:nvPr/>
          </p:nvSpPr>
          <p:spPr bwMode="auto">
            <a:xfrm>
              <a:off x="6615114" y="3681413"/>
              <a:ext cx="34925" cy="19050"/>
            </a:xfrm>
            <a:custGeom>
              <a:avLst/>
              <a:gdLst>
                <a:gd name="T0" fmla="*/ 0 w 22"/>
                <a:gd name="T1" fmla="*/ 5 h 12"/>
                <a:gd name="T2" fmla="*/ 11 w 22"/>
                <a:gd name="T3" fmla="*/ 12 h 12"/>
                <a:gd name="T4" fmla="*/ 22 w 22"/>
                <a:gd name="T5" fmla="*/ 5 h 12"/>
                <a:gd name="T6" fmla="*/ 11 w 22"/>
                <a:gd name="T7" fmla="*/ 0 h 12"/>
                <a:gd name="T8" fmla="*/ 0 w 2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1" y="12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767"/>
            <p:cNvSpPr/>
            <p:nvPr/>
          </p:nvSpPr>
          <p:spPr bwMode="auto">
            <a:xfrm>
              <a:off x="5438776" y="3662363"/>
              <a:ext cx="152400" cy="650875"/>
            </a:xfrm>
            <a:custGeom>
              <a:avLst/>
              <a:gdLst>
                <a:gd name="T0" fmla="*/ 0 w 96"/>
                <a:gd name="T1" fmla="*/ 0 h 410"/>
                <a:gd name="T2" fmla="*/ 0 w 96"/>
                <a:gd name="T3" fmla="*/ 354 h 410"/>
                <a:gd name="T4" fmla="*/ 96 w 96"/>
                <a:gd name="T5" fmla="*/ 410 h 410"/>
                <a:gd name="T6" fmla="*/ 95 w 96"/>
                <a:gd name="T7" fmla="*/ 55 h 410"/>
                <a:gd name="T8" fmla="*/ 0 w 9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0"/>
                  </a:moveTo>
                  <a:lnTo>
                    <a:pt x="0" y="354"/>
                  </a:lnTo>
                  <a:lnTo>
                    <a:pt x="96" y="410"/>
                  </a:lnTo>
                  <a:lnTo>
                    <a:pt x="95" y="5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81" name="Freeform 768"/>
            <p:cNvSpPr/>
            <p:nvPr/>
          </p:nvSpPr>
          <p:spPr bwMode="auto">
            <a:xfrm>
              <a:off x="5589589" y="3662363"/>
              <a:ext cx="152400" cy="650875"/>
            </a:xfrm>
            <a:custGeom>
              <a:avLst/>
              <a:gdLst>
                <a:gd name="T0" fmla="*/ 0 w 96"/>
                <a:gd name="T1" fmla="*/ 55 h 410"/>
                <a:gd name="T2" fmla="*/ 1 w 96"/>
                <a:gd name="T3" fmla="*/ 410 h 410"/>
                <a:gd name="T4" fmla="*/ 96 w 96"/>
                <a:gd name="T5" fmla="*/ 354 h 410"/>
                <a:gd name="T6" fmla="*/ 96 w 96"/>
                <a:gd name="T7" fmla="*/ 0 h 410"/>
                <a:gd name="T8" fmla="*/ 0 w 96"/>
                <a:gd name="T9" fmla="*/ 5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10">
                  <a:moveTo>
                    <a:pt x="0" y="55"/>
                  </a:moveTo>
                  <a:lnTo>
                    <a:pt x="1" y="410"/>
                  </a:lnTo>
                  <a:lnTo>
                    <a:pt x="96" y="354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82" name="Freeform 769"/>
            <p:cNvSpPr/>
            <p:nvPr/>
          </p:nvSpPr>
          <p:spPr bwMode="auto">
            <a:xfrm>
              <a:off x="5438776" y="3575051"/>
              <a:ext cx="303213" cy="174625"/>
            </a:xfrm>
            <a:custGeom>
              <a:avLst/>
              <a:gdLst>
                <a:gd name="T0" fmla="*/ 0 w 191"/>
                <a:gd name="T1" fmla="*/ 55 h 110"/>
                <a:gd name="T2" fmla="*/ 95 w 191"/>
                <a:gd name="T3" fmla="*/ 110 h 110"/>
                <a:gd name="T4" fmla="*/ 191 w 191"/>
                <a:gd name="T5" fmla="*/ 55 h 110"/>
                <a:gd name="T6" fmla="*/ 96 w 191"/>
                <a:gd name="T7" fmla="*/ 0 h 110"/>
                <a:gd name="T8" fmla="*/ 0 w 191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0">
                  <a:moveTo>
                    <a:pt x="0" y="55"/>
                  </a:moveTo>
                  <a:lnTo>
                    <a:pt x="95" y="110"/>
                  </a:lnTo>
                  <a:lnTo>
                    <a:pt x="191" y="55"/>
                  </a:lnTo>
                  <a:lnTo>
                    <a:pt x="96" y="0"/>
                  </a:lnTo>
                  <a:lnTo>
                    <a:pt x="0" y="55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770"/>
            <p:cNvSpPr/>
            <p:nvPr/>
          </p:nvSpPr>
          <p:spPr bwMode="auto">
            <a:xfrm>
              <a:off x="5410201" y="3714751"/>
              <a:ext cx="77788" cy="571500"/>
            </a:xfrm>
            <a:custGeom>
              <a:avLst/>
              <a:gdLst>
                <a:gd name="T0" fmla="*/ 0 w 49"/>
                <a:gd name="T1" fmla="*/ 0 h 360"/>
                <a:gd name="T2" fmla="*/ 0 w 49"/>
                <a:gd name="T3" fmla="*/ 332 h 360"/>
                <a:gd name="T4" fmla="*/ 49 w 49"/>
                <a:gd name="T5" fmla="*/ 360 h 360"/>
                <a:gd name="T6" fmla="*/ 49 w 49"/>
                <a:gd name="T7" fmla="*/ 29 h 360"/>
                <a:gd name="T8" fmla="*/ 0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0" y="0"/>
                  </a:moveTo>
                  <a:lnTo>
                    <a:pt x="0" y="332"/>
                  </a:lnTo>
                  <a:lnTo>
                    <a:pt x="49" y="360"/>
                  </a:lnTo>
                  <a:lnTo>
                    <a:pt x="49" y="2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84" name="Freeform 771"/>
            <p:cNvSpPr/>
            <p:nvPr/>
          </p:nvSpPr>
          <p:spPr bwMode="auto">
            <a:xfrm>
              <a:off x="5487989" y="3744913"/>
              <a:ext cx="28575" cy="541338"/>
            </a:xfrm>
            <a:custGeom>
              <a:avLst/>
              <a:gdLst>
                <a:gd name="T0" fmla="*/ 0 w 18"/>
                <a:gd name="T1" fmla="*/ 10 h 341"/>
                <a:gd name="T2" fmla="*/ 0 w 18"/>
                <a:gd name="T3" fmla="*/ 341 h 341"/>
                <a:gd name="T4" fmla="*/ 18 w 18"/>
                <a:gd name="T5" fmla="*/ 331 h 341"/>
                <a:gd name="T6" fmla="*/ 18 w 18"/>
                <a:gd name="T7" fmla="*/ 0 h 341"/>
                <a:gd name="T8" fmla="*/ 0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0" y="10"/>
                  </a:moveTo>
                  <a:lnTo>
                    <a:pt x="0" y="341"/>
                  </a:lnTo>
                  <a:lnTo>
                    <a:pt x="18" y="331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772"/>
            <p:cNvSpPr/>
            <p:nvPr/>
          </p:nvSpPr>
          <p:spPr bwMode="auto">
            <a:xfrm>
              <a:off x="5410201" y="3698876"/>
              <a:ext cx="106363" cy="61913"/>
            </a:xfrm>
            <a:custGeom>
              <a:avLst/>
              <a:gdLst>
                <a:gd name="T0" fmla="*/ 0 w 67"/>
                <a:gd name="T1" fmla="*/ 10 h 39"/>
                <a:gd name="T2" fmla="*/ 49 w 67"/>
                <a:gd name="T3" fmla="*/ 39 h 39"/>
                <a:gd name="T4" fmla="*/ 67 w 67"/>
                <a:gd name="T5" fmla="*/ 29 h 39"/>
                <a:gd name="T6" fmla="*/ 18 w 67"/>
                <a:gd name="T7" fmla="*/ 0 h 39"/>
                <a:gd name="T8" fmla="*/ 0 w 67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9">
                  <a:moveTo>
                    <a:pt x="0" y="10"/>
                  </a:moveTo>
                  <a:lnTo>
                    <a:pt x="49" y="39"/>
                  </a:lnTo>
                  <a:lnTo>
                    <a:pt x="67" y="29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773"/>
            <p:cNvSpPr/>
            <p:nvPr/>
          </p:nvSpPr>
          <p:spPr bwMode="auto">
            <a:xfrm>
              <a:off x="5694364" y="3714751"/>
              <a:ext cx="77788" cy="571500"/>
            </a:xfrm>
            <a:custGeom>
              <a:avLst/>
              <a:gdLst>
                <a:gd name="T0" fmla="*/ 49 w 49"/>
                <a:gd name="T1" fmla="*/ 0 h 360"/>
                <a:gd name="T2" fmla="*/ 49 w 49"/>
                <a:gd name="T3" fmla="*/ 332 h 360"/>
                <a:gd name="T4" fmla="*/ 0 w 49"/>
                <a:gd name="T5" fmla="*/ 360 h 360"/>
                <a:gd name="T6" fmla="*/ 1 w 49"/>
                <a:gd name="T7" fmla="*/ 29 h 360"/>
                <a:gd name="T8" fmla="*/ 49 w 49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0">
                  <a:moveTo>
                    <a:pt x="49" y="0"/>
                  </a:moveTo>
                  <a:lnTo>
                    <a:pt x="49" y="332"/>
                  </a:lnTo>
                  <a:lnTo>
                    <a:pt x="0" y="360"/>
                  </a:lnTo>
                  <a:lnTo>
                    <a:pt x="1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774"/>
            <p:cNvSpPr/>
            <p:nvPr/>
          </p:nvSpPr>
          <p:spPr bwMode="auto">
            <a:xfrm>
              <a:off x="5667376" y="3744913"/>
              <a:ext cx="28575" cy="541338"/>
            </a:xfrm>
            <a:custGeom>
              <a:avLst/>
              <a:gdLst>
                <a:gd name="T0" fmla="*/ 18 w 18"/>
                <a:gd name="T1" fmla="*/ 10 h 341"/>
                <a:gd name="T2" fmla="*/ 17 w 18"/>
                <a:gd name="T3" fmla="*/ 341 h 341"/>
                <a:gd name="T4" fmla="*/ 0 w 18"/>
                <a:gd name="T5" fmla="*/ 331 h 341"/>
                <a:gd name="T6" fmla="*/ 0 w 18"/>
                <a:gd name="T7" fmla="*/ 0 h 341"/>
                <a:gd name="T8" fmla="*/ 18 w 18"/>
                <a:gd name="T9" fmla="*/ 1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1">
                  <a:moveTo>
                    <a:pt x="18" y="10"/>
                  </a:moveTo>
                  <a:lnTo>
                    <a:pt x="17" y="34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775"/>
            <p:cNvSpPr/>
            <p:nvPr/>
          </p:nvSpPr>
          <p:spPr bwMode="auto">
            <a:xfrm>
              <a:off x="5667376" y="3698876"/>
              <a:ext cx="104775" cy="61913"/>
            </a:xfrm>
            <a:custGeom>
              <a:avLst/>
              <a:gdLst>
                <a:gd name="T0" fmla="*/ 66 w 66"/>
                <a:gd name="T1" fmla="*/ 10 h 39"/>
                <a:gd name="T2" fmla="*/ 18 w 66"/>
                <a:gd name="T3" fmla="*/ 39 h 39"/>
                <a:gd name="T4" fmla="*/ 0 w 66"/>
                <a:gd name="T5" fmla="*/ 29 h 39"/>
                <a:gd name="T6" fmla="*/ 48 w 66"/>
                <a:gd name="T7" fmla="*/ 0 h 39"/>
                <a:gd name="T8" fmla="*/ 66 w 66"/>
                <a:gd name="T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9">
                  <a:moveTo>
                    <a:pt x="66" y="10"/>
                  </a:moveTo>
                  <a:lnTo>
                    <a:pt x="18" y="39"/>
                  </a:lnTo>
                  <a:lnTo>
                    <a:pt x="0" y="29"/>
                  </a:lnTo>
                  <a:lnTo>
                    <a:pt x="48" y="0"/>
                  </a:lnTo>
                  <a:lnTo>
                    <a:pt x="66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776"/>
            <p:cNvSpPr/>
            <p:nvPr/>
          </p:nvSpPr>
          <p:spPr bwMode="auto">
            <a:xfrm>
              <a:off x="5589589" y="3663951"/>
              <a:ext cx="55563" cy="63500"/>
            </a:xfrm>
            <a:custGeom>
              <a:avLst/>
              <a:gdLst>
                <a:gd name="T0" fmla="*/ 35 w 35"/>
                <a:gd name="T1" fmla="*/ 0 h 40"/>
                <a:gd name="T2" fmla="*/ 35 w 35"/>
                <a:gd name="T3" fmla="*/ 21 h 40"/>
                <a:gd name="T4" fmla="*/ 0 w 35"/>
                <a:gd name="T5" fmla="*/ 40 h 40"/>
                <a:gd name="T6" fmla="*/ 0 w 35"/>
                <a:gd name="T7" fmla="*/ 20 h 40"/>
                <a:gd name="T8" fmla="*/ 35 w 3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35" y="0"/>
                  </a:moveTo>
                  <a:lnTo>
                    <a:pt x="35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Freeform 777"/>
            <p:cNvSpPr/>
            <p:nvPr/>
          </p:nvSpPr>
          <p:spPr bwMode="auto">
            <a:xfrm>
              <a:off x="5532439" y="3662363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2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1" name="Freeform 778"/>
            <p:cNvSpPr/>
            <p:nvPr/>
          </p:nvSpPr>
          <p:spPr bwMode="auto">
            <a:xfrm>
              <a:off x="5535614" y="3632201"/>
              <a:ext cx="109538" cy="63500"/>
            </a:xfrm>
            <a:custGeom>
              <a:avLst/>
              <a:gdLst>
                <a:gd name="T0" fmla="*/ 69 w 69"/>
                <a:gd name="T1" fmla="*/ 20 h 40"/>
                <a:gd name="T2" fmla="*/ 34 w 69"/>
                <a:gd name="T3" fmla="*/ 40 h 40"/>
                <a:gd name="T4" fmla="*/ 0 w 69"/>
                <a:gd name="T5" fmla="*/ 20 h 40"/>
                <a:gd name="T6" fmla="*/ 34 w 69"/>
                <a:gd name="T7" fmla="*/ 0 h 40"/>
                <a:gd name="T8" fmla="*/ 69 w 69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0">
                  <a:moveTo>
                    <a:pt x="69" y="20"/>
                  </a:moveTo>
                  <a:lnTo>
                    <a:pt x="34" y="40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69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Freeform 779"/>
            <p:cNvSpPr/>
            <p:nvPr/>
          </p:nvSpPr>
          <p:spPr bwMode="auto">
            <a:xfrm>
              <a:off x="5780089" y="43481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3" name="Freeform 780"/>
            <p:cNvSpPr/>
            <p:nvPr/>
          </p:nvSpPr>
          <p:spPr bwMode="auto">
            <a:xfrm>
              <a:off x="5695951" y="4370388"/>
              <a:ext cx="84138" cy="76200"/>
            </a:xfrm>
            <a:custGeom>
              <a:avLst/>
              <a:gdLst>
                <a:gd name="T0" fmla="*/ 53 w 53"/>
                <a:gd name="T1" fmla="*/ 29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29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4" name="Freeform 781"/>
            <p:cNvSpPr/>
            <p:nvPr/>
          </p:nvSpPr>
          <p:spPr bwMode="auto">
            <a:xfrm>
              <a:off x="5695951" y="4298951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782"/>
            <p:cNvSpPr/>
            <p:nvPr/>
          </p:nvSpPr>
          <p:spPr bwMode="auto">
            <a:xfrm>
              <a:off x="5780089" y="3979863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6" name="Freeform 783"/>
            <p:cNvSpPr/>
            <p:nvPr/>
          </p:nvSpPr>
          <p:spPr bwMode="auto">
            <a:xfrm>
              <a:off x="5695951" y="4000501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7" name="Freeform 784"/>
            <p:cNvSpPr/>
            <p:nvPr/>
          </p:nvSpPr>
          <p:spPr bwMode="auto">
            <a:xfrm>
              <a:off x="5695951" y="3930651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8" name="Freeform 785"/>
            <p:cNvSpPr/>
            <p:nvPr/>
          </p:nvSpPr>
          <p:spPr bwMode="auto">
            <a:xfrm>
              <a:off x="5780089" y="3954463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5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9" name="Freeform 786"/>
            <p:cNvSpPr/>
            <p:nvPr/>
          </p:nvSpPr>
          <p:spPr bwMode="auto">
            <a:xfrm>
              <a:off x="5695951" y="3976688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0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0" name="Freeform 787"/>
            <p:cNvSpPr/>
            <p:nvPr/>
          </p:nvSpPr>
          <p:spPr bwMode="auto">
            <a:xfrm>
              <a:off x="5695951" y="3906838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1" name="Freeform 789"/>
            <p:cNvSpPr/>
            <p:nvPr/>
          </p:nvSpPr>
          <p:spPr bwMode="auto">
            <a:xfrm>
              <a:off x="5962651" y="44529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2" name="Freeform 790"/>
            <p:cNvSpPr/>
            <p:nvPr/>
          </p:nvSpPr>
          <p:spPr bwMode="auto">
            <a:xfrm>
              <a:off x="5876926" y="4475163"/>
              <a:ext cx="85725" cy="76200"/>
            </a:xfrm>
            <a:custGeom>
              <a:avLst/>
              <a:gdLst>
                <a:gd name="T0" fmla="*/ 54 w 54"/>
                <a:gd name="T1" fmla="*/ 30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0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3" name="Freeform 791"/>
            <p:cNvSpPr/>
            <p:nvPr/>
          </p:nvSpPr>
          <p:spPr bwMode="auto">
            <a:xfrm>
              <a:off x="5880101" y="4406901"/>
              <a:ext cx="203200" cy="115888"/>
            </a:xfrm>
            <a:custGeom>
              <a:avLst/>
              <a:gdLst>
                <a:gd name="T0" fmla="*/ 128 w 128"/>
                <a:gd name="T1" fmla="*/ 29 h 73"/>
                <a:gd name="T2" fmla="*/ 52 w 128"/>
                <a:gd name="T3" fmla="*/ 73 h 73"/>
                <a:gd name="T4" fmla="*/ 0 w 128"/>
                <a:gd name="T5" fmla="*/ 43 h 73"/>
                <a:gd name="T6" fmla="*/ 74 w 128"/>
                <a:gd name="T7" fmla="*/ 0 h 73"/>
                <a:gd name="T8" fmla="*/ 128 w 128"/>
                <a:gd name="T9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128" y="29"/>
                  </a:moveTo>
                  <a:lnTo>
                    <a:pt x="52" y="73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792"/>
            <p:cNvSpPr/>
            <p:nvPr/>
          </p:nvSpPr>
          <p:spPr bwMode="auto">
            <a:xfrm>
              <a:off x="5962651" y="4084638"/>
              <a:ext cx="117475" cy="442913"/>
            </a:xfrm>
            <a:custGeom>
              <a:avLst/>
              <a:gdLst>
                <a:gd name="T0" fmla="*/ 74 w 74"/>
                <a:gd name="T1" fmla="*/ 0 h 279"/>
                <a:gd name="T2" fmla="*/ 74 w 74"/>
                <a:gd name="T3" fmla="*/ 234 h 279"/>
                <a:gd name="T4" fmla="*/ 0 w 74"/>
                <a:gd name="T5" fmla="*/ 279 h 279"/>
                <a:gd name="T6" fmla="*/ 0 w 74"/>
                <a:gd name="T7" fmla="*/ 44 h 279"/>
                <a:gd name="T8" fmla="*/ 74 w 7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9">
                  <a:moveTo>
                    <a:pt x="74" y="0"/>
                  </a:moveTo>
                  <a:lnTo>
                    <a:pt x="74" y="234"/>
                  </a:lnTo>
                  <a:lnTo>
                    <a:pt x="0" y="279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793"/>
            <p:cNvSpPr/>
            <p:nvPr/>
          </p:nvSpPr>
          <p:spPr bwMode="auto">
            <a:xfrm>
              <a:off x="5876926" y="4105276"/>
              <a:ext cx="85725" cy="422275"/>
            </a:xfrm>
            <a:custGeom>
              <a:avLst/>
              <a:gdLst>
                <a:gd name="T0" fmla="*/ 54 w 54"/>
                <a:gd name="T1" fmla="*/ 31 h 266"/>
                <a:gd name="T2" fmla="*/ 54 w 54"/>
                <a:gd name="T3" fmla="*/ 266 h 266"/>
                <a:gd name="T4" fmla="*/ 0 w 54"/>
                <a:gd name="T5" fmla="*/ 235 h 266"/>
                <a:gd name="T6" fmla="*/ 2 w 54"/>
                <a:gd name="T7" fmla="*/ 0 h 266"/>
                <a:gd name="T8" fmla="*/ 54 w 54"/>
                <a:gd name="T9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6">
                  <a:moveTo>
                    <a:pt x="54" y="31"/>
                  </a:moveTo>
                  <a:lnTo>
                    <a:pt x="54" y="266"/>
                  </a:lnTo>
                  <a:lnTo>
                    <a:pt x="0" y="235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794"/>
            <p:cNvSpPr/>
            <p:nvPr/>
          </p:nvSpPr>
          <p:spPr bwMode="auto">
            <a:xfrm>
              <a:off x="5880101" y="4037013"/>
              <a:ext cx="200025" cy="117475"/>
            </a:xfrm>
            <a:custGeom>
              <a:avLst/>
              <a:gdLst>
                <a:gd name="T0" fmla="*/ 126 w 126"/>
                <a:gd name="T1" fmla="*/ 30 h 74"/>
                <a:gd name="T2" fmla="*/ 52 w 126"/>
                <a:gd name="T3" fmla="*/ 74 h 74"/>
                <a:gd name="T4" fmla="*/ 0 w 126"/>
                <a:gd name="T5" fmla="*/ 43 h 74"/>
                <a:gd name="T6" fmla="*/ 74 w 126"/>
                <a:gd name="T7" fmla="*/ 0 h 74"/>
                <a:gd name="T8" fmla="*/ 126 w 126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4">
                  <a:moveTo>
                    <a:pt x="126" y="30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6" y="3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795"/>
            <p:cNvSpPr/>
            <p:nvPr/>
          </p:nvSpPr>
          <p:spPr bwMode="auto">
            <a:xfrm>
              <a:off x="5962651" y="40592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4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4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8" name="Freeform 796"/>
            <p:cNvSpPr/>
            <p:nvPr/>
          </p:nvSpPr>
          <p:spPr bwMode="auto">
            <a:xfrm>
              <a:off x="5876926" y="4081463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2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2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09" name="Freeform 797"/>
            <p:cNvSpPr/>
            <p:nvPr/>
          </p:nvSpPr>
          <p:spPr bwMode="auto">
            <a:xfrm>
              <a:off x="5880101" y="40132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0" name="Freeform 798"/>
            <p:cNvSpPr/>
            <p:nvPr/>
          </p:nvSpPr>
          <p:spPr bwMode="auto">
            <a:xfrm>
              <a:off x="6135689" y="45529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7 h 62"/>
                <a:gd name="T4" fmla="*/ 0 w 75"/>
                <a:gd name="T5" fmla="*/ 62 h 62"/>
                <a:gd name="T6" fmla="*/ 0 w 75"/>
                <a:gd name="T7" fmla="*/ 43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7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1" name="Freeform 799"/>
            <p:cNvSpPr/>
            <p:nvPr/>
          </p:nvSpPr>
          <p:spPr bwMode="auto">
            <a:xfrm>
              <a:off x="6049964" y="4575176"/>
              <a:ext cx="85725" cy="76200"/>
            </a:xfrm>
            <a:custGeom>
              <a:avLst/>
              <a:gdLst>
                <a:gd name="T0" fmla="*/ 54 w 54"/>
                <a:gd name="T1" fmla="*/ 29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29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2" name="Freeform 800"/>
            <p:cNvSpPr/>
            <p:nvPr/>
          </p:nvSpPr>
          <p:spPr bwMode="auto">
            <a:xfrm>
              <a:off x="6051551" y="4503738"/>
              <a:ext cx="203200" cy="117475"/>
            </a:xfrm>
            <a:custGeom>
              <a:avLst/>
              <a:gdLst>
                <a:gd name="T0" fmla="*/ 128 w 128"/>
                <a:gd name="T1" fmla="*/ 31 h 74"/>
                <a:gd name="T2" fmla="*/ 53 w 128"/>
                <a:gd name="T3" fmla="*/ 74 h 74"/>
                <a:gd name="T4" fmla="*/ 0 w 128"/>
                <a:gd name="T5" fmla="*/ 45 h 74"/>
                <a:gd name="T6" fmla="*/ 76 w 128"/>
                <a:gd name="T7" fmla="*/ 0 h 74"/>
                <a:gd name="T8" fmla="*/ 128 w 128"/>
                <a:gd name="T9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31"/>
                  </a:moveTo>
                  <a:lnTo>
                    <a:pt x="53" y="74"/>
                  </a:lnTo>
                  <a:lnTo>
                    <a:pt x="0" y="45"/>
                  </a:lnTo>
                  <a:lnTo>
                    <a:pt x="76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801"/>
            <p:cNvSpPr/>
            <p:nvPr/>
          </p:nvSpPr>
          <p:spPr bwMode="auto">
            <a:xfrm>
              <a:off x="6135689" y="4184651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4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4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802"/>
            <p:cNvSpPr/>
            <p:nvPr/>
          </p:nvSpPr>
          <p:spPr bwMode="auto">
            <a:xfrm>
              <a:off x="6051551" y="4205288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0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803"/>
            <p:cNvSpPr/>
            <p:nvPr/>
          </p:nvSpPr>
          <p:spPr bwMode="auto">
            <a:xfrm>
              <a:off x="6051551" y="4135438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3 w 128"/>
                <a:gd name="T3" fmla="*/ 75 h 75"/>
                <a:gd name="T4" fmla="*/ 0 w 128"/>
                <a:gd name="T5" fmla="*/ 44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804"/>
            <p:cNvSpPr/>
            <p:nvPr/>
          </p:nvSpPr>
          <p:spPr bwMode="auto">
            <a:xfrm>
              <a:off x="6135689" y="4159251"/>
              <a:ext cx="119063" cy="98425"/>
            </a:xfrm>
            <a:custGeom>
              <a:avLst/>
              <a:gdLst>
                <a:gd name="T0" fmla="*/ 75 w 75"/>
                <a:gd name="T1" fmla="*/ 0 h 62"/>
                <a:gd name="T2" fmla="*/ 74 w 75"/>
                <a:gd name="T3" fmla="*/ 18 h 62"/>
                <a:gd name="T4" fmla="*/ 0 w 75"/>
                <a:gd name="T5" fmla="*/ 62 h 62"/>
                <a:gd name="T6" fmla="*/ 0 w 75"/>
                <a:gd name="T7" fmla="*/ 45 h 62"/>
                <a:gd name="T8" fmla="*/ 75 w 7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2">
                  <a:moveTo>
                    <a:pt x="75" y="0"/>
                  </a:moveTo>
                  <a:lnTo>
                    <a:pt x="74" y="1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7" name="Freeform 805"/>
            <p:cNvSpPr/>
            <p:nvPr/>
          </p:nvSpPr>
          <p:spPr bwMode="auto">
            <a:xfrm>
              <a:off x="6049964" y="4181476"/>
              <a:ext cx="85725" cy="76200"/>
            </a:xfrm>
            <a:custGeom>
              <a:avLst/>
              <a:gdLst>
                <a:gd name="T0" fmla="*/ 54 w 54"/>
                <a:gd name="T1" fmla="*/ 31 h 48"/>
                <a:gd name="T2" fmla="*/ 54 w 54"/>
                <a:gd name="T3" fmla="*/ 48 h 48"/>
                <a:gd name="T4" fmla="*/ 0 w 54"/>
                <a:gd name="T5" fmla="*/ 17 h 48"/>
                <a:gd name="T6" fmla="*/ 1 w 54"/>
                <a:gd name="T7" fmla="*/ 0 h 48"/>
                <a:gd name="T8" fmla="*/ 54 w 54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31"/>
                  </a:moveTo>
                  <a:lnTo>
                    <a:pt x="54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4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8" name="Freeform 806"/>
            <p:cNvSpPr/>
            <p:nvPr/>
          </p:nvSpPr>
          <p:spPr bwMode="auto">
            <a:xfrm>
              <a:off x="6051551" y="4111626"/>
              <a:ext cx="203200" cy="119063"/>
            </a:xfrm>
            <a:custGeom>
              <a:avLst/>
              <a:gdLst>
                <a:gd name="T0" fmla="*/ 128 w 128"/>
                <a:gd name="T1" fmla="*/ 30 h 75"/>
                <a:gd name="T2" fmla="*/ 53 w 128"/>
                <a:gd name="T3" fmla="*/ 75 h 75"/>
                <a:gd name="T4" fmla="*/ 0 w 128"/>
                <a:gd name="T5" fmla="*/ 44 h 75"/>
                <a:gd name="T6" fmla="*/ 76 w 128"/>
                <a:gd name="T7" fmla="*/ 0 h 75"/>
                <a:gd name="T8" fmla="*/ 128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0"/>
                  </a:moveTo>
                  <a:lnTo>
                    <a:pt x="53" y="75"/>
                  </a:lnTo>
                  <a:lnTo>
                    <a:pt x="0" y="44"/>
                  </a:lnTo>
                  <a:lnTo>
                    <a:pt x="76" y="0"/>
                  </a:lnTo>
                  <a:lnTo>
                    <a:pt x="128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9" name="Freeform 807"/>
            <p:cNvSpPr/>
            <p:nvPr/>
          </p:nvSpPr>
          <p:spPr bwMode="auto">
            <a:xfrm>
              <a:off x="6335714" y="46688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8 h 62"/>
                <a:gd name="T4" fmla="*/ 0 w 76"/>
                <a:gd name="T5" fmla="*/ 62 h 62"/>
                <a:gd name="T6" fmla="*/ 0 w 76"/>
                <a:gd name="T7" fmla="*/ 44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8"/>
                  </a:lnTo>
                  <a:lnTo>
                    <a:pt x="0" y="62"/>
                  </a:lnTo>
                  <a:lnTo>
                    <a:pt x="0" y="44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0" name="Freeform 808"/>
            <p:cNvSpPr/>
            <p:nvPr/>
          </p:nvSpPr>
          <p:spPr bwMode="auto">
            <a:xfrm>
              <a:off x="6251576" y="4691063"/>
              <a:ext cx="84138" cy="76200"/>
            </a:xfrm>
            <a:custGeom>
              <a:avLst/>
              <a:gdLst>
                <a:gd name="T0" fmla="*/ 53 w 53"/>
                <a:gd name="T1" fmla="*/ 30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0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1" name="Freeform 809"/>
            <p:cNvSpPr/>
            <p:nvPr/>
          </p:nvSpPr>
          <p:spPr bwMode="auto">
            <a:xfrm>
              <a:off x="6253164" y="4619626"/>
              <a:ext cx="203200" cy="119063"/>
            </a:xfrm>
            <a:custGeom>
              <a:avLst/>
              <a:gdLst>
                <a:gd name="T0" fmla="*/ 128 w 128"/>
                <a:gd name="T1" fmla="*/ 31 h 75"/>
                <a:gd name="T2" fmla="*/ 52 w 128"/>
                <a:gd name="T3" fmla="*/ 75 h 75"/>
                <a:gd name="T4" fmla="*/ 0 w 128"/>
                <a:gd name="T5" fmla="*/ 45 h 75"/>
                <a:gd name="T6" fmla="*/ 74 w 128"/>
                <a:gd name="T7" fmla="*/ 0 h 75"/>
                <a:gd name="T8" fmla="*/ 128 w 128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128" y="31"/>
                  </a:moveTo>
                  <a:lnTo>
                    <a:pt x="52" y="75"/>
                  </a:lnTo>
                  <a:lnTo>
                    <a:pt x="0" y="45"/>
                  </a:lnTo>
                  <a:lnTo>
                    <a:pt x="74" y="0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810"/>
            <p:cNvSpPr/>
            <p:nvPr/>
          </p:nvSpPr>
          <p:spPr bwMode="auto">
            <a:xfrm>
              <a:off x="6335714" y="4300538"/>
              <a:ext cx="119063" cy="441325"/>
            </a:xfrm>
            <a:custGeom>
              <a:avLst/>
              <a:gdLst>
                <a:gd name="T0" fmla="*/ 75 w 75"/>
                <a:gd name="T1" fmla="*/ 0 h 278"/>
                <a:gd name="T2" fmla="*/ 75 w 75"/>
                <a:gd name="T3" fmla="*/ 234 h 278"/>
                <a:gd name="T4" fmla="*/ 0 w 75"/>
                <a:gd name="T5" fmla="*/ 278 h 278"/>
                <a:gd name="T6" fmla="*/ 0 w 75"/>
                <a:gd name="T7" fmla="*/ 44 h 278"/>
                <a:gd name="T8" fmla="*/ 75 w 75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234"/>
                  </a:lnTo>
                  <a:lnTo>
                    <a:pt x="0" y="278"/>
                  </a:lnTo>
                  <a:lnTo>
                    <a:pt x="0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811"/>
            <p:cNvSpPr/>
            <p:nvPr/>
          </p:nvSpPr>
          <p:spPr bwMode="auto">
            <a:xfrm>
              <a:off x="6251576" y="4321176"/>
              <a:ext cx="84138" cy="420688"/>
            </a:xfrm>
            <a:custGeom>
              <a:avLst/>
              <a:gdLst>
                <a:gd name="T0" fmla="*/ 53 w 53"/>
                <a:gd name="T1" fmla="*/ 31 h 265"/>
                <a:gd name="T2" fmla="*/ 53 w 53"/>
                <a:gd name="T3" fmla="*/ 265 h 265"/>
                <a:gd name="T4" fmla="*/ 0 w 53"/>
                <a:gd name="T5" fmla="*/ 235 h 265"/>
                <a:gd name="T6" fmla="*/ 1 w 53"/>
                <a:gd name="T7" fmla="*/ 0 h 265"/>
                <a:gd name="T8" fmla="*/ 53 w 53"/>
                <a:gd name="T9" fmla="*/ 3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5">
                  <a:moveTo>
                    <a:pt x="53" y="31"/>
                  </a:moveTo>
                  <a:lnTo>
                    <a:pt x="53" y="265"/>
                  </a:lnTo>
                  <a:lnTo>
                    <a:pt x="0" y="235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812"/>
            <p:cNvSpPr/>
            <p:nvPr/>
          </p:nvSpPr>
          <p:spPr bwMode="auto">
            <a:xfrm>
              <a:off x="6253164" y="4251326"/>
              <a:ext cx="201613" cy="119063"/>
            </a:xfrm>
            <a:custGeom>
              <a:avLst/>
              <a:gdLst>
                <a:gd name="T0" fmla="*/ 127 w 127"/>
                <a:gd name="T1" fmla="*/ 31 h 75"/>
                <a:gd name="T2" fmla="*/ 52 w 127"/>
                <a:gd name="T3" fmla="*/ 75 h 75"/>
                <a:gd name="T4" fmla="*/ 0 w 127"/>
                <a:gd name="T5" fmla="*/ 44 h 75"/>
                <a:gd name="T6" fmla="*/ 74 w 127"/>
                <a:gd name="T7" fmla="*/ 0 h 75"/>
                <a:gd name="T8" fmla="*/ 127 w 127"/>
                <a:gd name="T9" fmla="*/ 3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5">
                  <a:moveTo>
                    <a:pt x="127" y="31"/>
                  </a:moveTo>
                  <a:lnTo>
                    <a:pt x="52" y="75"/>
                  </a:lnTo>
                  <a:lnTo>
                    <a:pt x="0" y="44"/>
                  </a:lnTo>
                  <a:lnTo>
                    <a:pt x="74" y="0"/>
                  </a:lnTo>
                  <a:lnTo>
                    <a:pt x="127" y="31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813"/>
            <p:cNvSpPr/>
            <p:nvPr/>
          </p:nvSpPr>
          <p:spPr bwMode="auto">
            <a:xfrm>
              <a:off x="6335714" y="4275138"/>
              <a:ext cx="120650" cy="98425"/>
            </a:xfrm>
            <a:custGeom>
              <a:avLst/>
              <a:gdLst>
                <a:gd name="T0" fmla="*/ 76 w 76"/>
                <a:gd name="T1" fmla="*/ 0 h 62"/>
                <a:gd name="T2" fmla="*/ 75 w 76"/>
                <a:gd name="T3" fmla="*/ 19 h 62"/>
                <a:gd name="T4" fmla="*/ 0 w 76"/>
                <a:gd name="T5" fmla="*/ 62 h 62"/>
                <a:gd name="T6" fmla="*/ 0 w 76"/>
                <a:gd name="T7" fmla="*/ 45 h 62"/>
                <a:gd name="T8" fmla="*/ 76 w 7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2">
                  <a:moveTo>
                    <a:pt x="76" y="0"/>
                  </a:moveTo>
                  <a:lnTo>
                    <a:pt x="75" y="19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6" name="Freeform 814"/>
            <p:cNvSpPr/>
            <p:nvPr/>
          </p:nvSpPr>
          <p:spPr bwMode="auto">
            <a:xfrm>
              <a:off x="6251576" y="4297363"/>
              <a:ext cx="84138" cy="76200"/>
            </a:xfrm>
            <a:custGeom>
              <a:avLst/>
              <a:gdLst>
                <a:gd name="T0" fmla="*/ 53 w 53"/>
                <a:gd name="T1" fmla="*/ 31 h 48"/>
                <a:gd name="T2" fmla="*/ 53 w 53"/>
                <a:gd name="T3" fmla="*/ 48 h 48"/>
                <a:gd name="T4" fmla="*/ 0 w 53"/>
                <a:gd name="T5" fmla="*/ 17 h 48"/>
                <a:gd name="T6" fmla="*/ 1 w 53"/>
                <a:gd name="T7" fmla="*/ 0 h 48"/>
                <a:gd name="T8" fmla="*/ 53 w 53"/>
                <a:gd name="T9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8">
                  <a:moveTo>
                    <a:pt x="53" y="31"/>
                  </a:moveTo>
                  <a:lnTo>
                    <a:pt x="53" y="48"/>
                  </a:lnTo>
                  <a:lnTo>
                    <a:pt x="0" y="17"/>
                  </a:lnTo>
                  <a:lnTo>
                    <a:pt x="1" y="0"/>
                  </a:lnTo>
                  <a:lnTo>
                    <a:pt x="53" y="3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7" name="Freeform 815"/>
            <p:cNvSpPr/>
            <p:nvPr/>
          </p:nvSpPr>
          <p:spPr bwMode="auto">
            <a:xfrm>
              <a:off x="6253164" y="4229101"/>
              <a:ext cx="203200" cy="117475"/>
            </a:xfrm>
            <a:custGeom>
              <a:avLst/>
              <a:gdLst>
                <a:gd name="T0" fmla="*/ 128 w 128"/>
                <a:gd name="T1" fmla="*/ 29 h 74"/>
                <a:gd name="T2" fmla="*/ 52 w 128"/>
                <a:gd name="T3" fmla="*/ 74 h 74"/>
                <a:gd name="T4" fmla="*/ 0 w 128"/>
                <a:gd name="T5" fmla="*/ 43 h 74"/>
                <a:gd name="T6" fmla="*/ 74 w 128"/>
                <a:gd name="T7" fmla="*/ 0 h 74"/>
                <a:gd name="T8" fmla="*/ 128 w 128"/>
                <a:gd name="T9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4">
                  <a:moveTo>
                    <a:pt x="128" y="29"/>
                  </a:moveTo>
                  <a:lnTo>
                    <a:pt x="52" y="74"/>
                  </a:lnTo>
                  <a:lnTo>
                    <a:pt x="0" y="43"/>
                  </a:lnTo>
                  <a:lnTo>
                    <a:pt x="74" y="0"/>
                  </a:lnTo>
                  <a:lnTo>
                    <a:pt x="128" y="2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8" name="Freeform 822"/>
            <p:cNvSpPr/>
            <p:nvPr/>
          </p:nvSpPr>
          <p:spPr bwMode="auto">
            <a:xfrm>
              <a:off x="6371433" y="1782761"/>
              <a:ext cx="363538" cy="1490663"/>
            </a:xfrm>
            <a:custGeom>
              <a:avLst/>
              <a:gdLst>
                <a:gd name="T0" fmla="*/ 225 w 229"/>
                <a:gd name="T1" fmla="*/ 0 h 939"/>
                <a:gd name="T2" fmla="*/ 229 w 229"/>
                <a:gd name="T3" fmla="*/ 809 h 939"/>
                <a:gd name="T4" fmla="*/ 4 w 229"/>
                <a:gd name="T5" fmla="*/ 939 h 939"/>
                <a:gd name="T6" fmla="*/ 0 w 229"/>
                <a:gd name="T7" fmla="*/ 130 h 939"/>
                <a:gd name="T8" fmla="*/ 225 w 229"/>
                <a:gd name="T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939">
                  <a:moveTo>
                    <a:pt x="225" y="0"/>
                  </a:moveTo>
                  <a:lnTo>
                    <a:pt x="229" y="809"/>
                  </a:lnTo>
                  <a:lnTo>
                    <a:pt x="4" y="939"/>
                  </a:lnTo>
                  <a:lnTo>
                    <a:pt x="0" y="130"/>
                  </a:lnTo>
                  <a:lnTo>
                    <a:pt x="22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9" name="Freeform 823"/>
            <p:cNvSpPr/>
            <p:nvPr/>
          </p:nvSpPr>
          <p:spPr bwMode="auto">
            <a:xfrm>
              <a:off x="6011864" y="1784351"/>
              <a:ext cx="366713" cy="1490663"/>
            </a:xfrm>
            <a:custGeom>
              <a:avLst/>
              <a:gdLst>
                <a:gd name="T0" fmla="*/ 227 w 231"/>
                <a:gd name="T1" fmla="*/ 130 h 939"/>
                <a:gd name="T2" fmla="*/ 231 w 231"/>
                <a:gd name="T3" fmla="*/ 939 h 939"/>
                <a:gd name="T4" fmla="*/ 5 w 231"/>
                <a:gd name="T5" fmla="*/ 809 h 939"/>
                <a:gd name="T6" fmla="*/ 0 w 231"/>
                <a:gd name="T7" fmla="*/ 0 h 939"/>
                <a:gd name="T8" fmla="*/ 227 w 231"/>
                <a:gd name="T9" fmla="*/ 1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39">
                  <a:moveTo>
                    <a:pt x="227" y="130"/>
                  </a:moveTo>
                  <a:lnTo>
                    <a:pt x="231" y="939"/>
                  </a:lnTo>
                  <a:lnTo>
                    <a:pt x="5" y="809"/>
                  </a:lnTo>
                  <a:lnTo>
                    <a:pt x="0" y="0"/>
                  </a:lnTo>
                  <a:lnTo>
                    <a:pt x="227" y="1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0" name="Freeform 824"/>
            <p:cNvSpPr/>
            <p:nvPr/>
          </p:nvSpPr>
          <p:spPr bwMode="auto">
            <a:xfrm>
              <a:off x="6011864" y="1576388"/>
              <a:ext cx="717550" cy="414338"/>
            </a:xfrm>
            <a:custGeom>
              <a:avLst/>
              <a:gdLst>
                <a:gd name="T0" fmla="*/ 452 w 452"/>
                <a:gd name="T1" fmla="*/ 131 h 261"/>
                <a:gd name="T2" fmla="*/ 227 w 452"/>
                <a:gd name="T3" fmla="*/ 261 h 261"/>
                <a:gd name="T4" fmla="*/ 0 w 452"/>
                <a:gd name="T5" fmla="*/ 131 h 261"/>
                <a:gd name="T6" fmla="*/ 225 w 452"/>
                <a:gd name="T7" fmla="*/ 0 h 261"/>
                <a:gd name="T8" fmla="*/ 452 w 452"/>
                <a:gd name="T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61">
                  <a:moveTo>
                    <a:pt x="452" y="131"/>
                  </a:moveTo>
                  <a:lnTo>
                    <a:pt x="227" y="261"/>
                  </a:lnTo>
                  <a:lnTo>
                    <a:pt x="0" y="131"/>
                  </a:lnTo>
                  <a:lnTo>
                    <a:pt x="225" y="0"/>
                  </a:lnTo>
                  <a:lnTo>
                    <a:pt x="452" y="1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825"/>
            <p:cNvSpPr/>
            <p:nvPr/>
          </p:nvSpPr>
          <p:spPr bwMode="auto">
            <a:xfrm>
              <a:off x="6370639" y="1711326"/>
              <a:ext cx="166688" cy="188913"/>
            </a:xfrm>
            <a:custGeom>
              <a:avLst/>
              <a:gdLst>
                <a:gd name="T0" fmla="*/ 105 w 105"/>
                <a:gd name="T1" fmla="*/ 0 h 119"/>
                <a:gd name="T2" fmla="*/ 105 w 105"/>
                <a:gd name="T3" fmla="*/ 59 h 119"/>
                <a:gd name="T4" fmla="*/ 0 w 105"/>
                <a:gd name="T5" fmla="*/ 119 h 119"/>
                <a:gd name="T6" fmla="*/ 0 w 105"/>
                <a:gd name="T7" fmla="*/ 61 h 119"/>
                <a:gd name="T8" fmla="*/ 105 w 105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0"/>
                  </a:moveTo>
                  <a:lnTo>
                    <a:pt x="105" y="59"/>
                  </a:lnTo>
                  <a:lnTo>
                    <a:pt x="0" y="119"/>
                  </a:lnTo>
                  <a:lnTo>
                    <a:pt x="0" y="61"/>
                  </a:lnTo>
                  <a:lnTo>
                    <a:pt x="10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2" name="Freeform 826"/>
            <p:cNvSpPr/>
            <p:nvPr/>
          </p:nvSpPr>
          <p:spPr bwMode="auto">
            <a:xfrm>
              <a:off x="6203951" y="1711326"/>
              <a:ext cx="166688" cy="188913"/>
            </a:xfrm>
            <a:custGeom>
              <a:avLst/>
              <a:gdLst>
                <a:gd name="T0" fmla="*/ 105 w 105"/>
                <a:gd name="T1" fmla="*/ 61 h 119"/>
                <a:gd name="T2" fmla="*/ 105 w 105"/>
                <a:gd name="T3" fmla="*/ 119 h 119"/>
                <a:gd name="T4" fmla="*/ 0 w 105"/>
                <a:gd name="T5" fmla="*/ 59 h 119"/>
                <a:gd name="T6" fmla="*/ 0 w 105"/>
                <a:gd name="T7" fmla="*/ 0 h 119"/>
                <a:gd name="T8" fmla="*/ 105 w 105"/>
                <a:gd name="T9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9">
                  <a:moveTo>
                    <a:pt x="105" y="61"/>
                  </a:moveTo>
                  <a:lnTo>
                    <a:pt x="105" y="11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05" y="6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3" name="Freeform 827"/>
            <p:cNvSpPr/>
            <p:nvPr/>
          </p:nvSpPr>
          <p:spPr bwMode="auto">
            <a:xfrm>
              <a:off x="6203951" y="1616076"/>
              <a:ext cx="333375" cy="192088"/>
            </a:xfrm>
            <a:custGeom>
              <a:avLst/>
              <a:gdLst>
                <a:gd name="T0" fmla="*/ 210 w 210"/>
                <a:gd name="T1" fmla="*/ 60 h 121"/>
                <a:gd name="T2" fmla="*/ 105 w 210"/>
                <a:gd name="T3" fmla="*/ 121 h 121"/>
                <a:gd name="T4" fmla="*/ 0 w 210"/>
                <a:gd name="T5" fmla="*/ 60 h 121"/>
                <a:gd name="T6" fmla="*/ 105 w 210"/>
                <a:gd name="T7" fmla="*/ 0 h 121"/>
                <a:gd name="T8" fmla="*/ 210 w 210"/>
                <a:gd name="T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21">
                  <a:moveTo>
                    <a:pt x="210" y="60"/>
                  </a:moveTo>
                  <a:lnTo>
                    <a:pt x="105" y="121"/>
                  </a:lnTo>
                  <a:lnTo>
                    <a:pt x="0" y="60"/>
                  </a:lnTo>
                  <a:lnTo>
                    <a:pt x="105" y="0"/>
                  </a:lnTo>
                  <a:lnTo>
                    <a:pt x="210" y="60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831"/>
            <p:cNvSpPr/>
            <p:nvPr/>
          </p:nvSpPr>
          <p:spPr bwMode="auto">
            <a:xfrm>
              <a:off x="6370639" y="1493838"/>
              <a:ext cx="65088" cy="260350"/>
            </a:xfrm>
            <a:custGeom>
              <a:avLst/>
              <a:gdLst>
                <a:gd name="T0" fmla="*/ 41 w 41"/>
                <a:gd name="T1" fmla="*/ 0 h 164"/>
                <a:gd name="T2" fmla="*/ 41 w 41"/>
                <a:gd name="T3" fmla="*/ 140 h 164"/>
                <a:gd name="T4" fmla="*/ 0 w 41"/>
                <a:gd name="T5" fmla="*/ 164 h 164"/>
                <a:gd name="T6" fmla="*/ 0 w 41"/>
                <a:gd name="T7" fmla="*/ 23 h 164"/>
                <a:gd name="T8" fmla="*/ 41 w 4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0"/>
                  </a:moveTo>
                  <a:lnTo>
                    <a:pt x="41" y="140"/>
                  </a:lnTo>
                  <a:lnTo>
                    <a:pt x="0" y="164"/>
                  </a:lnTo>
                  <a:lnTo>
                    <a:pt x="0" y="2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832"/>
            <p:cNvSpPr/>
            <p:nvPr/>
          </p:nvSpPr>
          <p:spPr bwMode="auto">
            <a:xfrm>
              <a:off x="6305551" y="1493838"/>
              <a:ext cx="65088" cy="260350"/>
            </a:xfrm>
            <a:custGeom>
              <a:avLst/>
              <a:gdLst>
                <a:gd name="T0" fmla="*/ 41 w 41"/>
                <a:gd name="T1" fmla="*/ 23 h 164"/>
                <a:gd name="T2" fmla="*/ 41 w 41"/>
                <a:gd name="T3" fmla="*/ 164 h 164"/>
                <a:gd name="T4" fmla="*/ 0 w 41"/>
                <a:gd name="T5" fmla="*/ 140 h 164"/>
                <a:gd name="T6" fmla="*/ 0 w 41"/>
                <a:gd name="T7" fmla="*/ 0 h 164"/>
                <a:gd name="T8" fmla="*/ 41 w 41"/>
                <a:gd name="T9" fmla="*/ 2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4">
                  <a:moveTo>
                    <a:pt x="41" y="23"/>
                  </a:moveTo>
                  <a:lnTo>
                    <a:pt x="41" y="164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833"/>
            <p:cNvSpPr/>
            <p:nvPr/>
          </p:nvSpPr>
          <p:spPr bwMode="auto">
            <a:xfrm>
              <a:off x="6305551" y="1455738"/>
              <a:ext cx="130175" cy="74613"/>
            </a:xfrm>
            <a:custGeom>
              <a:avLst/>
              <a:gdLst>
                <a:gd name="T0" fmla="*/ 82 w 82"/>
                <a:gd name="T1" fmla="*/ 24 h 47"/>
                <a:gd name="T2" fmla="*/ 41 w 82"/>
                <a:gd name="T3" fmla="*/ 47 h 47"/>
                <a:gd name="T4" fmla="*/ 0 w 82"/>
                <a:gd name="T5" fmla="*/ 24 h 47"/>
                <a:gd name="T6" fmla="*/ 41 w 82"/>
                <a:gd name="T7" fmla="*/ 0 h 47"/>
                <a:gd name="T8" fmla="*/ 82 w 82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7">
                  <a:moveTo>
                    <a:pt x="82" y="24"/>
                  </a:moveTo>
                  <a:lnTo>
                    <a:pt x="41" y="47"/>
                  </a:lnTo>
                  <a:lnTo>
                    <a:pt x="0" y="24"/>
                  </a:lnTo>
                  <a:lnTo>
                    <a:pt x="41" y="0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834"/>
            <p:cNvSpPr/>
            <p:nvPr/>
          </p:nvSpPr>
          <p:spPr bwMode="auto">
            <a:xfrm>
              <a:off x="6370639" y="1454151"/>
              <a:ext cx="96838" cy="109538"/>
            </a:xfrm>
            <a:custGeom>
              <a:avLst/>
              <a:gdLst>
                <a:gd name="T0" fmla="*/ 61 w 61"/>
                <a:gd name="T1" fmla="*/ 0 h 69"/>
                <a:gd name="T2" fmla="*/ 61 w 61"/>
                <a:gd name="T3" fmla="*/ 33 h 69"/>
                <a:gd name="T4" fmla="*/ 0 w 61"/>
                <a:gd name="T5" fmla="*/ 69 h 69"/>
                <a:gd name="T6" fmla="*/ 0 w 61"/>
                <a:gd name="T7" fmla="*/ 36 h 69"/>
                <a:gd name="T8" fmla="*/ 61 w 6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61" y="0"/>
                  </a:moveTo>
                  <a:lnTo>
                    <a:pt x="61" y="33"/>
                  </a:lnTo>
                  <a:lnTo>
                    <a:pt x="0" y="69"/>
                  </a:lnTo>
                  <a:lnTo>
                    <a:pt x="0" y="36"/>
                  </a:lnTo>
                  <a:lnTo>
                    <a:pt x="6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8" name="Freeform 835"/>
            <p:cNvSpPr/>
            <p:nvPr/>
          </p:nvSpPr>
          <p:spPr bwMode="auto">
            <a:xfrm>
              <a:off x="6272214" y="1454151"/>
              <a:ext cx="98425" cy="109538"/>
            </a:xfrm>
            <a:custGeom>
              <a:avLst/>
              <a:gdLst>
                <a:gd name="T0" fmla="*/ 62 w 62"/>
                <a:gd name="T1" fmla="*/ 36 h 69"/>
                <a:gd name="T2" fmla="*/ 62 w 62"/>
                <a:gd name="T3" fmla="*/ 69 h 69"/>
                <a:gd name="T4" fmla="*/ 0 w 62"/>
                <a:gd name="T5" fmla="*/ 33 h 69"/>
                <a:gd name="T6" fmla="*/ 0 w 62"/>
                <a:gd name="T7" fmla="*/ 0 h 69"/>
                <a:gd name="T8" fmla="*/ 62 w 62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9">
                  <a:moveTo>
                    <a:pt x="62" y="36"/>
                  </a:moveTo>
                  <a:lnTo>
                    <a:pt x="62" y="69"/>
                  </a:lnTo>
                  <a:lnTo>
                    <a:pt x="0" y="33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9" name="Freeform 836"/>
            <p:cNvSpPr/>
            <p:nvPr/>
          </p:nvSpPr>
          <p:spPr bwMode="auto">
            <a:xfrm>
              <a:off x="6272214" y="1397001"/>
              <a:ext cx="195263" cy="114300"/>
            </a:xfrm>
            <a:custGeom>
              <a:avLst/>
              <a:gdLst>
                <a:gd name="T0" fmla="*/ 123 w 123"/>
                <a:gd name="T1" fmla="*/ 36 h 72"/>
                <a:gd name="T2" fmla="*/ 62 w 123"/>
                <a:gd name="T3" fmla="*/ 72 h 72"/>
                <a:gd name="T4" fmla="*/ 0 w 123"/>
                <a:gd name="T5" fmla="*/ 36 h 72"/>
                <a:gd name="T6" fmla="*/ 62 w 123"/>
                <a:gd name="T7" fmla="*/ 0 h 72"/>
                <a:gd name="T8" fmla="*/ 123 w 123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123" y="36"/>
                  </a:moveTo>
                  <a:lnTo>
                    <a:pt x="62" y="72"/>
                  </a:lnTo>
                  <a:lnTo>
                    <a:pt x="0" y="36"/>
                  </a:lnTo>
                  <a:lnTo>
                    <a:pt x="62" y="0"/>
                  </a:lnTo>
                  <a:lnTo>
                    <a:pt x="123" y="36"/>
                  </a:lnTo>
                  <a:close/>
                </a:path>
              </a:pathLst>
            </a:custGeom>
            <a:solidFill>
              <a:srgbClr val="BCD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837"/>
            <p:cNvSpPr/>
            <p:nvPr/>
          </p:nvSpPr>
          <p:spPr bwMode="auto">
            <a:xfrm>
              <a:off x="6370639" y="1189038"/>
              <a:ext cx="41275" cy="288925"/>
            </a:xfrm>
            <a:custGeom>
              <a:avLst/>
              <a:gdLst>
                <a:gd name="T0" fmla="*/ 26 w 26"/>
                <a:gd name="T1" fmla="*/ 0 h 182"/>
                <a:gd name="T2" fmla="*/ 26 w 26"/>
                <a:gd name="T3" fmla="*/ 167 h 182"/>
                <a:gd name="T4" fmla="*/ 0 w 26"/>
                <a:gd name="T5" fmla="*/ 182 h 182"/>
                <a:gd name="T6" fmla="*/ 0 w 26"/>
                <a:gd name="T7" fmla="*/ 15 h 182"/>
                <a:gd name="T8" fmla="*/ 26 w 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0"/>
                  </a:moveTo>
                  <a:lnTo>
                    <a:pt x="26" y="167"/>
                  </a:lnTo>
                  <a:lnTo>
                    <a:pt x="0" y="182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838"/>
            <p:cNvSpPr/>
            <p:nvPr/>
          </p:nvSpPr>
          <p:spPr bwMode="auto">
            <a:xfrm>
              <a:off x="6329364" y="1189038"/>
              <a:ext cx="41275" cy="288925"/>
            </a:xfrm>
            <a:custGeom>
              <a:avLst/>
              <a:gdLst>
                <a:gd name="T0" fmla="*/ 26 w 26"/>
                <a:gd name="T1" fmla="*/ 15 h 182"/>
                <a:gd name="T2" fmla="*/ 26 w 26"/>
                <a:gd name="T3" fmla="*/ 182 h 182"/>
                <a:gd name="T4" fmla="*/ 0 w 26"/>
                <a:gd name="T5" fmla="*/ 167 h 182"/>
                <a:gd name="T6" fmla="*/ 0 w 26"/>
                <a:gd name="T7" fmla="*/ 0 h 182"/>
                <a:gd name="T8" fmla="*/ 26 w 26"/>
                <a:gd name="T9" fmla="*/ 1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2">
                  <a:moveTo>
                    <a:pt x="26" y="15"/>
                  </a:moveTo>
                  <a:lnTo>
                    <a:pt x="26" y="182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839"/>
            <p:cNvSpPr/>
            <p:nvPr/>
          </p:nvSpPr>
          <p:spPr bwMode="auto">
            <a:xfrm>
              <a:off x="6329364" y="1166813"/>
              <a:ext cx="82550" cy="46038"/>
            </a:xfrm>
            <a:custGeom>
              <a:avLst/>
              <a:gdLst>
                <a:gd name="T0" fmla="*/ 52 w 52"/>
                <a:gd name="T1" fmla="*/ 14 h 29"/>
                <a:gd name="T2" fmla="*/ 26 w 52"/>
                <a:gd name="T3" fmla="*/ 29 h 29"/>
                <a:gd name="T4" fmla="*/ 0 w 52"/>
                <a:gd name="T5" fmla="*/ 14 h 29"/>
                <a:gd name="T6" fmla="*/ 26 w 52"/>
                <a:gd name="T7" fmla="*/ 0 h 29"/>
                <a:gd name="T8" fmla="*/ 52 w 5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52" y="14"/>
                  </a:moveTo>
                  <a:lnTo>
                    <a:pt x="26" y="29"/>
                  </a:lnTo>
                  <a:lnTo>
                    <a:pt x="0" y="14"/>
                  </a:lnTo>
                  <a:lnTo>
                    <a:pt x="26" y="0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840"/>
            <p:cNvSpPr/>
            <p:nvPr/>
          </p:nvSpPr>
          <p:spPr bwMode="auto">
            <a:xfrm>
              <a:off x="6484939" y="3057526"/>
              <a:ext cx="257175" cy="207963"/>
            </a:xfrm>
            <a:custGeom>
              <a:avLst/>
              <a:gdLst>
                <a:gd name="T0" fmla="*/ 162 w 162"/>
                <a:gd name="T1" fmla="*/ 0 h 131"/>
                <a:gd name="T2" fmla="*/ 161 w 162"/>
                <a:gd name="T3" fmla="*/ 37 h 131"/>
                <a:gd name="T4" fmla="*/ 0 w 162"/>
                <a:gd name="T5" fmla="*/ 131 h 131"/>
                <a:gd name="T6" fmla="*/ 0 w 162"/>
                <a:gd name="T7" fmla="*/ 93 h 131"/>
                <a:gd name="T8" fmla="*/ 162 w 16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31">
                  <a:moveTo>
                    <a:pt x="162" y="0"/>
                  </a:moveTo>
                  <a:lnTo>
                    <a:pt x="161" y="37"/>
                  </a:lnTo>
                  <a:lnTo>
                    <a:pt x="0" y="131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44" name="Freeform 841"/>
            <p:cNvSpPr/>
            <p:nvPr/>
          </p:nvSpPr>
          <p:spPr bwMode="auto">
            <a:xfrm>
              <a:off x="6440489" y="3179763"/>
              <a:ext cx="44450" cy="85725"/>
            </a:xfrm>
            <a:custGeom>
              <a:avLst/>
              <a:gdLst>
                <a:gd name="T0" fmla="*/ 28 w 28"/>
                <a:gd name="T1" fmla="*/ 16 h 54"/>
                <a:gd name="T2" fmla="*/ 28 w 28"/>
                <a:gd name="T3" fmla="*/ 54 h 54"/>
                <a:gd name="T4" fmla="*/ 0 w 28"/>
                <a:gd name="T5" fmla="*/ 37 h 54"/>
                <a:gd name="T6" fmla="*/ 0 w 28"/>
                <a:gd name="T7" fmla="*/ 0 h 54"/>
                <a:gd name="T8" fmla="*/ 28 w 28"/>
                <a:gd name="T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4">
                  <a:moveTo>
                    <a:pt x="28" y="16"/>
                  </a:moveTo>
                  <a:lnTo>
                    <a:pt x="28" y="54"/>
                  </a:lnTo>
                  <a:lnTo>
                    <a:pt x="0" y="37"/>
                  </a:lnTo>
                  <a:lnTo>
                    <a:pt x="0" y="0"/>
                  </a:lnTo>
                  <a:lnTo>
                    <a:pt x="28" y="16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45" name="Freeform 842"/>
            <p:cNvSpPr/>
            <p:nvPr/>
          </p:nvSpPr>
          <p:spPr bwMode="auto">
            <a:xfrm>
              <a:off x="6440489" y="3032126"/>
              <a:ext cx="301625" cy="173038"/>
            </a:xfrm>
            <a:custGeom>
              <a:avLst/>
              <a:gdLst>
                <a:gd name="T0" fmla="*/ 190 w 190"/>
                <a:gd name="T1" fmla="*/ 16 h 109"/>
                <a:gd name="T2" fmla="*/ 28 w 190"/>
                <a:gd name="T3" fmla="*/ 109 h 109"/>
                <a:gd name="T4" fmla="*/ 0 w 190"/>
                <a:gd name="T5" fmla="*/ 93 h 109"/>
                <a:gd name="T6" fmla="*/ 162 w 190"/>
                <a:gd name="T7" fmla="*/ 0 h 109"/>
                <a:gd name="T8" fmla="*/ 190 w 190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190" y="16"/>
                  </a:moveTo>
                  <a:lnTo>
                    <a:pt x="28" y="109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90" y="16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843"/>
            <p:cNvSpPr/>
            <p:nvPr/>
          </p:nvSpPr>
          <p:spPr bwMode="auto">
            <a:xfrm>
              <a:off x="4408489" y="3395663"/>
              <a:ext cx="136525" cy="736600"/>
            </a:xfrm>
            <a:custGeom>
              <a:avLst/>
              <a:gdLst>
                <a:gd name="T0" fmla="*/ 86 w 86"/>
                <a:gd name="T1" fmla="*/ 0 h 464"/>
                <a:gd name="T2" fmla="*/ 86 w 86"/>
                <a:gd name="T3" fmla="*/ 414 h 464"/>
                <a:gd name="T4" fmla="*/ 0 w 86"/>
                <a:gd name="T5" fmla="*/ 464 h 464"/>
                <a:gd name="T6" fmla="*/ 0 w 86"/>
                <a:gd name="T7" fmla="*/ 49 h 464"/>
                <a:gd name="T8" fmla="*/ 86 w 86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64">
                  <a:moveTo>
                    <a:pt x="86" y="0"/>
                  </a:moveTo>
                  <a:lnTo>
                    <a:pt x="86" y="414"/>
                  </a:lnTo>
                  <a:lnTo>
                    <a:pt x="0" y="464"/>
                  </a:lnTo>
                  <a:lnTo>
                    <a:pt x="0" y="49"/>
                  </a:lnTo>
                  <a:lnTo>
                    <a:pt x="8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Freeform 844"/>
            <p:cNvSpPr/>
            <p:nvPr/>
          </p:nvSpPr>
          <p:spPr bwMode="auto">
            <a:xfrm>
              <a:off x="4268789" y="3395663"/>
              <a:ext cx="139700" cy="736600"/>
            </a:xfrm>
            <a:custGeom>
              <a:avLst/>
              <a:gdLst>
                <a:gd name="T0" fmla="*/ 88 w 88"/>
                <a:gd name="T1" fmla="*/ 49 h 464"/>
                <a:gd name="T2" fmla="*/ 88 w 88"/>
                <a:gd name="T3" fmla="*/ 464 h 464"/>
                <a:gd name="T4" fmla="*/ 0 w 88"/>
                <a:gd name="T5" fmla="*/ 414 h 464"/>
                <a:gd name="T6" fmla="*/ 1 w 88"/>
                <a:gd name="T7" fmla="*/ 0 h 464"/>
                <a:gd name="T8" fmla="*/ 88 w 88"/>
                <a:gd name="T9" fmla="*/ 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4">
                  <a:moveTo>
                    <a:pt x="88" y="49"/>
                  </a:moveTo>
                  <a:lnTo>
                    <a:pt x="88" y="464"/>
                  </a:lnTo>
                  <a:lnTo>
                    <a:pt x="0" y="414"/>
                  </a:lnTo>
                  <a:lnTo>
                    <a:pt x="1" y="0"/>
                  </a:lnTo>
                  <a:lnTo>
                    <a:pt x="88" y="4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48" name="Freeform 845"/>
            <p:cNvSpPr/>
            <p:nvPr/>
          </p:nvSpPr>
          <p:spPr bwMode="auto">
            <a:xfrm>
              <a:off x="4270376" y="3316288"/>
              <a:ext cx="274638" cy="157163"/>
            </a:xfrm>
            <a:custGeom>
              <a:avLst/>
              <a:gdLst>
                <a:gd name="T0" fmla="*/ 173 w 173"/>
                <a:gd name="T1" fmla="*/ 50 h 99"/>
                <a:gd name="T2" fmla="*/ 87 w 173"/>
                <a:gd name="T3" fmla="*/ 99 h 99"/>
                <a:gd name="T4" fmla="*/ 0 w 173"/>
                <a:gd name="T5" fmla="*/ 50 h 99"/>
                <a:gd name="T6" fmla="*/ 86 w 173"/>
                <a:gd name="T7" fmla="*/ 0 h 99"/>
                <a:gd name="T8" fmla="*/ 173 w 173"/>
                <a:gd name="T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99">
                  <a:moveTo>
                    <a:pt x="173" y="50"/>
                  </a:moveTo>
                  <a:lnTo>
                    <a:pt x="87" y="99"/>
                  </a:lnTo>
                  <a:lnTo>
                    <a:pt x="0" y="50"/>
                  </a:lnTo>
                  <a:lnTo>
                    <a:pt x="86" y="0"/>
                  </a:lnTo>
                  <a:lnTo>
                    <a:pt x="173" y="5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846"/>
            <p:cNvSpPr/>
            <p:nvPr/>
          </p:nvSpPr>
          <p:spPr bwMode="auto">
            <a:xfrm>
              <a:off x="4243389" y="3863976"/>
              <a:ext cx="95250" cy="279400"/>
            </a:xfrm>
            <a:custGeom>
              <a:avLst/>
              <a:gdLst>
                <a:gd name="T0" fmla="*/ 60 w 60"/>
                <a:gd name="T1" fmla="*/ 0 h 176"/>
                <a:gd name="T2" fmla="*/ 60 w 60"/>
                <a:gd name="T3" fmla="*/ 142 h 176"/>
                <a:gd name="T4" fmla="*/ 0 w 60"/>
                <a:gd name="T5" fmla="*/ 176 h 176"/>
                <a:gd name="T6" fmla="*/ 0 w 60"/>
                <a:gd name="T7" fmla="*/ 34 h 176"/>
                <a:gd name="T8" fmla="*/ 60 w 6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6">
                  <a:moveTo>
                    <a:pt x="60" y="0"/>
                  </a:moveTo>
                  <a:lnTo>
                    <a:pt x="60" y="142"/>
                  </a:lnTo>
                  <a:lnTo>
                    <a:pt x="0" y="176"/>
                  </a:lnTo>
                  <a:lnTo>
                    <a:pt x="0" y="34"/>
                  </a:lnTo>
                  <a:lnTo>
                    <a:pt x="6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0" name="Freeform 847"/>
            <p:cNvSpPr/>
            <p:nvPr/>
          </p:nvSpPr>
          <p:spPr bwMode="auto">
            <a:xfrm>
              <a:off x="4178301" y="3878263"/>
              <a:ext cx="65088" cy="265113"/>
            </a:xfrm>
            <a:custGeom>
              <a:avLst/>
              <a:gdLst>
                <a:gd name="T0" fmla="*/ 41 w 41"/>
                <a:gd name="T1" fmla="*/ 25 h 167"/>
                <a:gd name="T2" fmla="*/ 41 w 41"/>
                <a:gd name="T3" fmla="*/ 167 h 167"/>
                <a:gd name="T4" fmla="*/ 0 w 41"/>
                <a:gd name="T5" fmla="*/ 143 h 167"/>
                <a:gd name="T6" fmla="*/ 0 w 41"/>
                <a:gd name="T7" fmla="*/ 0 h 167"/>
                <a:gd name="T8" fmla="*/ 41 w 41"/>
                <a:gd name="T9" fmla="*/ 2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7">
                  <a:moveTo>
                    <a:pt x="41" y="25"/>
                  </a:moveTo>
                  <a:lnTo>
                    <a:pt x="41" y="167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41" y="2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1" name="Freeform 848"/>
            <p:cNvSpPr/>
            <p:nvPr/>
          </p:nvSpPr>
          <p:spPr bwMode="auto">
            <a:xfrm>
              <a:off x="4178301" y="3825876"/>
              <a:ext cx="160338" cy="92075"/>
            </a:xfrm>
            <a:custGeom>
              <a:avLst/>
              <a:gdLst>
                <a:gd name="T0" fmla="*/ 101 w 101"/>
                <a:gd name="T1" fmla="*/ 24 h 58"/>
                <a:gd name="T2" fmla="*/ 41 w 101"/>
                <a:gd name="T3" fmla="*/ 58 h 58"/>
                <a:gd name="T4" fmla="*/ 0 w 101"/>
                <a:gd name="T5" fmla="*/ 33 h 58"/>
                <a:gd name="T6" fmla="*/ 58 w 101"/>
                <a:gd name="T7" fmla="*/ 0 h 58"/>
                <a:gd name="T8" fmla="*/ 101 w 101"/>
                <a:gd name="T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101" y="24"/>
                  </a:moveTo>
                  <a:lnTo>
                    <a:pt x="41" y="58"/>
                  </a:lnTo>
                  <a:lnTo>
                    <a:pt x="0" y="33"/>
                  </a:lnTo>
                  <a:lnTo>
                    <a:pt x="58" y="0"/>
                  </a:lnTo>
                  <a:lnTo>
                    <a:pt x="101" y="2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849"/>
            <p:cNvSpPr/>
            <p:nvPr/>
          </p:nvSpPr>
          <p:spPr bwMode="auto">
            <a:xfrm>
              <a:off x="4324351" y="3354388"/>
              <a:ext cx="84138" cy="93663"/>
            </a:xfrm>
            <a:custGeom>
              <a:avLst/>
              <a:gdLst>
                <a:gd name="T0" fmla="*/ 0 w 53"/>
                <a:gd name="T1" fmla="*/ 0 h 59"/>
                <a:gd name="T2" fmla="*/ 1 w 53"/>
                <a:gd name="T3" fmla="*/ 29 h 59"/>
                <a:gd name="T4" fmla="*/ 53 w 53"/>
                <a:gd name="T5" fmla="*/ 59 h 59"/>
                <a:gd name="T6" fmla="*/ 52 w 53"/>
                <a:gd name="T7" fmla="*/ 30 h 59"/>
                <a:gd name="T8" fmla="*/ 0 w 53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9">
                  <a:moveTo>
                    <a:pt x="0" y="0"/>
                  </a:moveTo>
                  <a:lnTo>
                    <a:pt x="1" y="29"/>
                  </a:lnTo>
                  <a:lnTo>
                    <a:pt x="53" y="59"/>
                  </a:lnTo>
                  <a:lnTo>
                    <a:pt x="52" y="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3" name="Freeform 850"/>
            <p:cNvSpPr/>
            <p:nvPr/>
          </p:nvSpPr>
          <p:spPr bwMode="auto">
            <a:xfrm>
              <a:off x="4406901" y="3354388"/>
              <a:ext cx="85725" cy="93663"/>
            </a:xfrm>
            <a:custGeom>
              <a:avLst/>
              <a:gdLst>
                <a:gd name="T0" fmla="*/ 0 w 54"/>
                <a:gd name="T1" fmla="*/ 30 h 59"/>
                <a:gd name="T2" fmla="*/ 1 w 54"/>
                <a:gd name="T3" fmla="*/ 59 h 59"/>
                <a:gd name="T4" fmla="*/ 54 w 54"/>
                <a:gd name="T5" fmla="*/ 29 h 59"/>
                <a:gd name="T6" fmla="*/ 54 w 54"/>
                <a:gd name="T7" fmla="*/ 0 h 59"/>
                <a:gd name="T8" fmla="*/ 0 w 54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0" y="30"/>
                  </a:moveTo>
                  <a:lnTo>
                    <a:pt x="1" y="59"/>
                  </a:lnTo>
                  <a:lnTo>
                    <a:pt x="54" y="29"/>
                  </a:lnTo>
                  <a:lnTo>
                    <a:pt x="54" y="0"/>
                  </a:lnTo>
                  <a:lnTo>
                    <a:pt x="0" y="3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4" name="Freeform 851"/>
            <p:cNvSpPr/>
            <p:nvPr/>
          </p:nvSpPr>
          <p:spPr bwMode="auto">
            <a:xfrm>
              <a:off x="4324351" y="3305176"/>
              <a:ext cx="168275" cy="96838"/>
            </a:xfrm>
            <a:custGeom>
              <a:avLst/>
              <a:gdLst>
                <a:gd name="T0" fmla="*/ 0 w 106"/>
                <a:gd name="T1" fmla="*/ 31 h 61"/>
                <a:gd name="T2" fmla="*/ 52 w 106"/>
                <a:gd name="T3" fmla="*/ 61 h 61"/>
                <a:gd name="T4" fmla="*/ 106 w 106"/>
                <a:gd name="T5" fmla="*/ 31 h 61"/>
                <a:gd name="T6" fmla="*/ 53 w 106"/>
                <a:gd name="T7" fmla="*/ 0 h 61"/>
                <a:gd name="T8" fmla="*/ 0 w 106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1">
                  <a:moveTo>
                    <a:pt x="0" y="31"/>
                  </a:moveTo>
                  <a:lnTo>
                    <a:pt x="52" y="61"/>
                  </a:lnTo>
                  <a:lnTo>
                    <a:pt x="106" y="31"/>
                  </a:lnTo>
                  <a:lnTo>
                    <a:pt x="53" y="0"/>
                  </a:lnTo>
                  <a:lnTo>
                    <a:pt x="0" y="3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852"/>
            <p:cNvSpPr/>
            <p:nvPr/>
          </p:nvSpPr>
          <p:spPr bwMode="auto">
            <a:xfrm>
              <a:off x="4387851" y="3090863"/>
              <a:ext cx="20638" cy="276225"/>
            </a:xfrm>
            <a:custGeom>
              <a:avLst/>
              <a:gdLst>
                <a:gd name="T0" fmla="*/ 0 w 13"/>
                <a:gd name="T1" fmla="*/ 0 h 174"/>
                <a:gd name="T2" fmla="*/ 0 w 13"/>
                <a:gd name="T3" fmla="*/ 166 h 174"/>
                <a:gd name="T4" fmla="*/ 13 w 13"/>
                <a:gd name="T5" fmla="*/ 174 h 174"/>
                <a:gd name="T6" fmla="*/ 13 w 13"/>
                <a:gd name="T7" fmla="*/ 8 h 174"/>
                <a:gd name="T8" fmla="*/ 0 w 13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0"/>
                  </a:moveTo>
                  <a:lnTo>
                    <a:pt x="0" y="166"/>
                  </a:lnTo>
                  <a:lnTo>
                    <a:pt x="13" y="17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853"/>
            <p:cNvSpPr/>
            <p:nvPr/>
          </p:nvSpPr>
          <p:spPr bwMode="auto">
            <a:xfrm>
              <a:off x="4408489" y="3090863"/>
              <a:ext cx="20638" cy="276225"/>
            </a:xfrm>
            <a:custGeom>
              <a:avLst/>
              <a:gdLst>
                <a:gd name="T0" fmla="*/ 0 w 13"/>
                <a:gd name="T1" fmla="*/ 8 h 174"/>
                <a:gd name="T2" fmla="*/ 0 w 13"/>
                <a:gd name="T3" fmla="*/ 174 h 174"/>
                <a:gd name="T4" fmla="*/ 13 w 13"/>
                <a:gd name="T5" fmla="*/ 166 h 174"/>
                <a:gd name="T6" fmla="*/ 13 w 13"/>
                <a:gd name="T7" fmla="*/ 0 h 174"/>
                <a:gd name="T8" fmla="*/ 0 w 13"/>
                <a:gd name="T9" fmla="*/ 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4">
                  <a:moveTo>
                    <a:pt x="0" y="8"/>
                  </a:moveTo>
                  <a:lnTo>
                    <a:pt x="0" y="174"/>
                  </a:lnTo>
                  <a:lnTo>
                    <a:pt x="13" y="166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854"/>
            <p:cNvSpPr/>
            <p:nvPr/>
          </p:nvSpPr>
          <p:spPr bwMode="auto">
            <a:xfrm>
              <a:off x="4387851" y="3081338"/>
              <a:ext cx="41275" cy="22225"/>
            </a:xfrm>
            <a:custGeom>
              <a:avLst/>
              <a:gdLst>
                <a:gd name="T0" fmla="*/ 0 w 26"/>
                <a:gd name="T1" fmla="*/ 6 h 14"/>
                <a:gd name="T2" fmla="*/ 13 w 26"/>
                <a:gd name="T3" fmla="*/ 14 h 14"/>
                <a:gd name="T4" fmla="*/ 26 w 26"/>
                <a:gd name="T5" fmla="*/ 6 h 14"/>
                <a:gd name="T6" fmla="*/ 13 w 26"/>
                <a:gd name="T7" fmla="*/ 0 h 14"/>
                <a:gd name="T8" fmla="*/ 0 w 26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0" y="6"/>
                  </a:moveTo>
                  <a:lnTo>
                    <a:pt x="13" y="14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855"/>
            <p:cNvSpPr/>
            <p:nvPr/>
          </p:nvSpPr>
          <p:spPr bwMode="auto">
            <a:xfrm>
              <a:off x="4364039" y="4071938"/>
              <a:ext cx="117475" cy="139700"/>
            </a:xfrm>
            <a:custGeom>
              <a:avLst/>
              <a:gdLst>
                <a:gd name="T0" fmla="*/ 74 w 74"/>
                <a:gd name="T1" fmla="*/ 0 h 88"/>
                <a:gd name="T2" fmla="*/ 74 w 74"/>
                <a:gd name="T3" fmla="*/ 45 h 88"/>
                <a:gd name="T4" fmla="*/ 0 w 74"/>
                <a:gd name="T5" fmla="*/ 88 h 88"/>
                <a:gd name="T6" fmla="*/ 0 w 74"/>
                <a:gd name="T7" fmla="*/ 44 h 88"/>
                <a:gd name="T8" fmla="*/ 74 w 7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8">
                  <a:moveTo>
                    <a:pt x="74" y="0"/>
                  </a:moveTo>
                  <a:lnTo>
                    <a:pt x="74" y="45"/>
                  </a:lnTo>
                  <a:lnTo>
                    <a:pt x="0" y="88"/>
                  </a:lnTo>
                  <a:lnTo>
                    <a:pt x="0" y="44"/>
                  </a:lnTo>
                  <a:lnTo>
                    <a:pt x="7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59" name="Freeform 856"/>
            <p:cNvSpPr/>
            <p:nvPr/>
          </p:nvSpPr>
          <p:spPr bwMode="auto">
            <a:xfrm>
              <a:off x="4243389" y="4071938"/>
              <a:ext cx="120650" cy="139700"/>
            </a:xfrm>
            <a:custGeom>
              <a:avLst/>
              <a:gdLst>
                <a:gd name="T0" fmla="*/ 76 w 76"/>
                <a:gd name="T1" fmla="*/ 44 h 88"/>
                <a:gd name="T2" fmla="*/ 76 w 76"/>
                <a:gd name="T3" fmla="*/ 88 h 88"/>
                <a:gd name="T4" fmla="*/ 0 w 76"/>
                <a:gd name="T5" fmla="*/ 45 h 88"/>
                <a:gd name="T6" fmla="*/ 0 w 76"/>
                <a:gd name="T7" fmla="*/ 0 h 88"/>
                <a:gd name="T8" fmla="*/ 76 w 76"/>
                <a:gd name="T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8">
                  <a:moveTo>
                    <a:pt x="76" y="44"/>
                  </a:moveTo>
                  <a:lnTo>
                    <a:pt x="76" y="88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6" y="4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0" name="Freeform 857"/>
            <p:cNvSpPr/>
            <p:nvPr/>
          </p:nvSpPr>
          <p:spPr bwMode="auto">
            <a:xfrm>
              <a:off x="4243389" y="4003676"/>
              <a:ext cx="238125" cy="138113"/>
            </a:xfrm>
            <a:custGeom>
              <a:avLst/>
              <a:gdLst>
                <a:gd name="T0" fmla="*/ 150 w 150"/>
                <a:gd name="T1" fmla="*/ 43 h 87"/>
                <a:gd name="T2" fmla="*/ 76 w 150"/>
                <a:gd name="T3" fmla="*/ 87 h 87"/>
                <a:gd name="T4" fmla="*/ 0 w 150"/>
                <a:gd name="T5" fmla="*/ 43 h 87"/>
                <a:gd name="T6" fmla="*/ 76 w 150"/>
                <a:gd name="T7" fmla="*/ 0 h 87"/>
                <a:gd name="T8" fmla="*/ 150 w 150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7">
                  <a:moveTo>
                    <a:pt x="150" y="43"/>
                  </a:moveTo>
                  <a:lnTo>
                    <a:pt x="76" y="87"/>
                  </a:lnTo>
                  <a:lnTo>
                    <a:pt x="0" y="43"/>
                  </a:lnTo>
                  <a:lnTo>
                    <a:pt x="76" y="0"/>
                  </a:lnTo>
                  <a:lnTo>
                    <a:pt x="150" y="43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858"/>
            <p:cNvSpPr/>
            <p:nvPr/>
          </p:nvSpPr>
          <p:spPr bwMode="auto">
            <a:xfrm>
              <a:off x="4403726" y="4124326"/>
              <a:ext cx="11113" cy="111125"/>
            </a:xfrm>
            <a:custGeom>
              <a:avLst/>
              <a:gdLst>
                <a:gd name="T0" fmla="*/ 0 w 7"/>
                <a:gd name="T1" fmla="*/ 0 h 70"/>
                <a:gd name="T2" fmla="*/ 0 w 7"/>
                <a:gd name="T3" fmla="*/ 66 h 70"/>
                <a:gd name="T4" fmla="*/ 7 w 7"/>
                <a:gd name="T5" fmla="*/ 70 h 70"/>
                <a:gd name="T6" fmla="*/ 7 w 7"/>
                <a:gd name="T7" fmla="*/ 5 h 70"/>
                <a:gd name="T8" fmla="*/ 0 w 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0"/>
                  </a:moveTo>
                  <a:lnTo>
                    <a:pt x="0" y="66"/>
                  </a:lnTo>
                  <a:lnTo>
                    <a:pt x="7" y="70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2" name="Freeform 859"/>
            <p:cNvSpPr/>
            <p:nvPr/>
          </p:nvSpPr>
          <p:spPr bwMode="auto">
            <a:xfrm>
              <a:off x="4414839" y="4124326"/>
              <a:ext cx="11113" cy="111125"/>
            </a:xfrm>
            <a:custGeom>
              <a:avLst/>
              <a:gdLst>
                <a:gd name="T0" fmla="*/ 0 w 7"/>
                <a:gd name="T1" fmla="*/ 5 h 70"/>
                <a:gd name="T2" fmla="*/ 0 w 7"/>
                <a:gd name="T3" fmla="*/ 70 h 70"/>
                <a:gd name="T4" fmla="*/ 7 w 7"/>
                <a:gd name="T5" fmla="*/ 66 h 70"/>
                <a:gd name="T6" fmla="*/ 7 w 7"/>
                <a:gd name="T7" fmla="*/ 0 h 70"/>
                <a:gd name="T8" fmla="*/ 0 w 7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5"/>
                  </a:moveTo>
                  <a:lnTo>
                    <a:pt x="0" y="70"/>
                  </a:lnTo>
                  <a:lnTo>
                    <a:pt x="7" y="66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3" name="Freeform 860"/>
            <p:cNvSpPr/>
            <p:nvPr/>
          </p:nvSpPr>
          <p:spPr bwMode="auto">
            <a:xfrm>
              <a:off x="4403726" y="4119563"/>
              <a:ext cx="22225" cy="12700"/>
            </a:xfrm>
            <a:custGeom>
              <a:avLst/>
              <a:gdLst>
                <a:gd name="T0" fmla="*/ 0 w 14"/>
                <a:gd name="T1" fmla="*/ 3 h 8"/>
                <a:gd name="T2" fmla="*/ 7 w 14"/>
                <a:gd name="T3" fmla="*/ 8 h 8"/>
                <a:gd name="T4" fmla="*/ 14 w 14"/>
                <a:gd name="T5" fmla="*/ 3 h 8"/>
                <a:gd name="T6" fmla="*/ 7 w 14"/>
                <a:gd name="T7" fmla="*/ 0 h 8"/>
                <a:gd name="T8" fmla="*/ 0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lnTo>
                    <a:pt x="7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4" name="Freeform 861"/>
            <p:cNvSpPr/>
            <p:nvPr/>
          </p:nvSpPr>
          <p:spPr bwMode="auto">
            <a:xfrm>
              <a:off x="4438651" y="4105276"/>
              <a:ext cx="9525" cy="111125"/>
            </a:xfrm>
            <a:custGeom>
              <a:avLst/>
              <a:gdLst>
                <a:gd name="T0" fmla="*/ 0 w 6"/>
                <a:gd name="T1" fmla="*/ 0 h 70"/>
                <a:gd name="T2" fmla="*/ 0 w 6"/>
                <a:gd name="T3" fmla="*/ 65 h 70"/>
                <a:gd name="T4" fmla="*/ 6 w 6"/>
                <a:gd name="T5" fmla="*/ 70 h 70"/>
                <a:gd name="T6" fmla="*/ 6 w 6"/>
                <a:gd name="T7" fmla="*/ 4 h 70"/>
                <a:gd name="T8" fmla="*/ 0 w 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0">
                  <a:moveTo>
                    <a:pt x="0" y="0"/>
                  </a:moveTo>
                  <a:lnTo>
                    <a:pt x="0" y="65"/>
                  </a:lnTo>
                  <a:lnTo>
                    <a:pt x="6" y="70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5" name="Freeform 862"/>
            <p:cNvSpPr/>
            <p:nvPr/>
          </p:nvSpPr>
          <p:spPr bwMode="auto">
            <a:xfrm>
              <a:off x="4448176" y="4105276"/>
              <a:ext cx="11113" cy="111125"/>
            </a:xfrm>
            <a:custGeom>
              <a:avLst/>
              <a:gdLst>
                <a:gd name="T0" fmla="*/ 0 w 7"/>
                <a:gd name="T1" fmla="*/ 4 h 70"/>
                <a:gd name="T2" fmla="*/ 0 w 7"/>
                <a:gd name="T3" fmla="*/ 70 h 70"/>
                <a:gd name="T4" fmla="*/ 7 w 7"/>
                <a:gd name="T5" fmla="*/ 65 h 70"/>
                <a:gd name="T6" fmla="*/ 7 w 7"/>
                <a:gd name="T7" fmla="*/ 0 h 70"/>
                <a:gd name="T8" fmla="*/ 0 w 7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0">
                  <a:moveTo>
                    <a:pt x="0" y="4"/>
                  </a:moveTo>
                  <a:lnTo>
                    <a:pt x="0" y="70"/>
                  </a:lnTo>
                  <a:lnTo>
                    <a:pt x="7" y="65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6" name="Freeform 863"/>
            <p:cNvSpPr/>
            <p:nvPr/>
          </p:nvSpPr>
          <p:spPr bwMode="auto">
            <a:xfrm>
              <a:off x="4438651" y="4098926"/>
              <a:ext cx="20638" cy="12700"/>
            </a:xfrm>
            <a:custGeom>
              <a:avLst/>
              <a:gdLst>
                <a:gd name="T0" fmla="*/ 0 w 13"/>
                <a:gd name="T1" fmla="*/ 4 h 8"/>
                <a:gd name="T2" fmla="*/ 6 w 13"/>
                <a:gd name="T3" fmla="*/ 8 h 8"/>
                <a:gd name="T4" fmla="*/ 13 w 13"/>
                <a:gd name="T5" fmla="*/ 4 h 8"/>
                <a:gd name="T6" fmla="*/ 6 w 13"/>
                <a:gd name="T7" fmla="*/ 0 h 8"/>
                <a:gd name="T8" fmla="*/ 0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0" y="4"/>
                  </a:moveTo>
                  <a:lnTo>
                    <a:pt x="6" y="8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864"/>
            <p:cNvSpPr/>
            <p:nvPr/>
          </p:nvSpPr>
          <p:spPr bwMode="auto">
            <a:xfrm>
              <a:off x="4408489" y="410368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0 h 40"/>
                <a:gd name="T4" fmla="*/ 0 w 34"/>
                <a:gd name="T5" fmla="*/ 40 h 40"/>
                <a:gd name="T6" fmla="*/ 0 w 34"/>
                <a:gd name="T7" fmla="*/ 19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0"/>
                  </a:lnTo>
                  <a:lnTo>
                    <a:pt x="0" y="40"/>
                  </a:lnTo>
                  <a:lnTo>
                    <a:pt x="0" y="19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8" name="Freeform 865"/>
            <p:cNvSpPr/>
            <p:nvPr/>
          </p:nvSpPr>
          <p:spPr bwMode="auto">
            <a:xfrm>
              <a:off x="4330701" y="4089401"/>
              <a:ext cx="77788" cy="77788"/>
            </a:xfrm>
            <a:custGeom>
              <a:avLst/>
              <a:gdLst>
                <a:gd name="T0" fmla="*/ 49 w 49"/>
                <a:gd name="T1" fmla="*/ 28 h 49"/>
                <a:gd name="T2" fmla="*/ 49 w 49"/>
                <a:gd name="T3" fmla="*/ 49 h 49"/>
                <a:gd name="T4" fmla="*/ 0 w 49"/>
                <a:gd name="T5" fmla="*/ 21 h 49"/>
                <a:gd name="T6" fmla="*/ 0 w 49"/>
                <a:gd name="T7" fmla="*/ 0 h 49"/>
                <a:gd name="T8" fmla="*/ 49 w 49"/>
                <a:gd name="T9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8"/>
                  </a:moveTo>
                  <a:lnTo>
                    <a:pt x="49" y="49"/>
                  </a:lnTo>
                  <a:lnTo>
                    <a:pt x="0" y="21"/>
                  </a:lnTo>
                  <a:lnTo>
                    <a:pt x="0" y="0"/>
                  </a:lnTo>
                  <a:lnTo>
                    <a:pt x="49" y="2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69" name="Freeform 866"/>
            <p:cNvSpPr/>
            <p:nvPr/>
          </p:nvSpPr>
          <p:spPr bwMode="auto">
            <a:xfrm>
              <a:off x="4330701" y="4057651"/>
              <a:ext cx="131763" cy="76200"/>
            </a:xfrm>
            <a:custGeom>
              <a:avLst/>
              <a:gdLst>
                <a:gd name="T0" fmla="*/ 83 w 83"/>
                <a:gd name="T1" fmla="*/ 29 h 48"/>
                <a:gd name="T2" fmla="*/ 49 w 83"/>
                <a:gd name="T3" fmla="*/ 48 h 48"/>
                <a:gd name="T4" fmla="*/ 0 w 83"/>
                <a:gd name="T5" fmla="*/ 20 h 48"/>
                <a:gd name="T6" fmla="*/ 34 w 83"/>
                <a:gd name="T7" fmla="*/ 0 h 48"/>
                <a:gd name="T8" fmla="*/ 83 w 83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8">
                  <a:moveTo>
                    <a:pt x="83" y="29"/>
                  </a:moveTo>
                  <a:lnTo>
                    <a:pt x="49" y="48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83" y="2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867"/>
            <p:cNvSpPr/>
            <p:nvPr/>
          </p:nvSpPr>
          <p:spPr bwMode="auto">
            <a:xfrm>
              <a:off x="5538789" y="3271838"/>
              <a:ext cx="307975" cy="250825"/>
            </a:xfrm>
            <a:custGeom>
              <a:avLst/>
              <a:gdLst>
                <a:gd name="T0" fmla="*/ 194 w 194"/>
                <a:gd name="T1" fmla="*/ 0 h 158"/>
                <a:gd name="T2" fmla="*/ 194 w 194"/>
                <a:gd name="T3" fmla="*/ 45 h 158"/>
                <a:gd name="T4" fmla="*/ 0 w 194"/>
                <a:gd name="T5" fmla="*/ 158 h 158"/>
                <a:gd name="T6" fmla="*/ 0 w 194"/>
                <a:gd name="T7" fmla="*/ 113 h 158"/>
                <a:gd name="T8" fmla="*/ 194 w 19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8">
                  <a:moveTo>
                    <a:pt x="194" y="0"/>
                  </a:moveTo>
                  <a:lnTo>
                    <a:pt x="194" y="45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194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1" name="Freeform 868"/>
            <p:cNvSpPr/>
            <p:nvPr/>
          </p:nvSpPr>
          <p:spPr bwMode="auto">
            <a:xfrm>
              <a:off x="5321301" y="3325813"/>
              <a:ext cx="217488" cy="196850"/>
            </a:xfrm>
            <a:custGeom>
              <a:avLst/>
              <a:gdLst>
                <a:gd name="T0" fmla="*/ 137 w 137"/>
                <a:gd name="T1" fmla="*/ 79 h 124"/>
                <a:gd name="T2" fmla="*/ 137 w 137"/>
                <a:gd name="T3" fmla="*/ 124 h 124"/>
                <a:gd name="T4" fmla="*/ 0 w 137"/>
                <a:gd name="T5" fmla="*/ 45 h 124"/>
                <a:gd name="T6" fmla="*/ 1 w 137"/>
                <a:gd name="T7" fmla="*/ 0 h 124"/>
                <a:gd name="T8" fmla="*/ 137 w 137"/>
                <a:gd name="T9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4">
                  <a:moveTo>
                    <a:pt x="137" y="79"/>
                  </a:moveTo>
                  <a:lnTo>
                    <a:pt x="137" y="124"/>
                  </a:lnTo>
                  <a:lnTo>
                    <a:pt x="0" y="45"/>
                  </a:lnTo>
                  <a:lnTo>
                    <a:pt x="1" y="0"/>
                  </a:lnTo>
                  <a:lnTo>
                    <a:pt x="137" y="79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2" name="Freeform 869"/>
            <p:cNvSpPr/>
            <p:nvPr/>
          </p:nvSpPr>
          <p:spPr bwMode="auto">
            <a:xfrm>
              <a:off x="5322889" y="3146426"/>
              <a:ext cx="523875" cy="304800"/>
            </a:xfrm>
            <a:custGeom>
              <a:avLst/>
              <a:gdLst>
                <a:gd name="T0" fmla="*/ 330 w 330"/>
                <a:gd name="T1" fmla="*/ 79 h 192"/>
                <a:gd name="T2" fmla="*/ 136 w 330"/>
                <a:gd name="T3" fmla="*/ 192 h 192"/>
                <a:gd name="T4" fmla="*/ 0 w 330"/>
                <a:gd name="T5" fmla="*/ 113 h 192"/>
                <a:gd name="T6" fmla="*/ 194 w 330"/>
                <a:gd name="T7" fmla="*/ 0 h 192"/>
                <a:gd name="T8" fmla="*/ 330 w 330"/>
                <a:gd name="T9" fmla="*/ 7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92">
                  <a:moveTo>
                    <a:pt x="330" y="79"/>
                  </a:moveTo>
                  <a:lnTo>
                    <a:pt x="136" y="192"/>
                  </a:lnTo>
                  <a:lnTo>
                    <a:pt x="0" y="113"/>
                  </a:lnTo>
                  <a:lnTo>
                    <a:pt x="194" y="0"/>
                  </a:lnTo>
                  <a:lnTo>
                    <a:pt x="330" y="79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870"/>
            <p:cNvSpPr/>
            <p:nvPr/>
          </p:nvSpPr>
          <p:spPr bwMode="auto">
            <a:xfrm>
              <a:off x="5549901" y="2565401"/>
              <a:ext cx="230188" cy="854075"/>
            </a:xfrm>
            <a:custGeom>
              <a:avLst/>
              <a:gdLst>
                <a:gd name="T0" fmla="*/ 145 w 145"/>
                <a:gd name="T1" fmla="*/ 0 h 538"/>
                <a:gd name="T2" fmla="*/ 145 w 145"/>
                <a:gd name="T3" fmla="*/ 454 h 538"/>
                <a:gd name="T4" fmla="*/ 0 w 145"/>
                <a:gd name="T5" fmla="*/ 538 h 538"/>
                <a:gd name="T6" fmla="*/ 0 w 145"/>
                <a:gd name="T7" fmla="*/ 85 h 538"/>
                <a:gd name="T8" fmla="*/ 145 w 145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38">
                  <a:moveTo>
                    <a:pt x="145" y="0"/>
                  </a:moveTo>
                  <a:lnTo>
                    <a:pt x="145" y="454"/>
                  </a:lnTo>
                  <a:lnTo>
                    <a:pt x="0" y="538"/>
                  </a:lnTo>
                  <a:lnTo>
                    <a:pt x="0" y="85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4" name="Freeform 871"/>
            <p:cNvSpPr/>
            <p:nvPr/>
          </p:nvSpPr>
          <p:spPr bwMode="auto">
            <a:xfrm>
              <a:off x="5387976" y="2608263"/>
              <a:ext cx="161925" cy="811213"/>
            </a:xfrm>
            <a:custGeom>
              <a:avLst/>
              <a:gdLst>
                <a:gd name="T0" fmla="*/ 102 w 102"/>
                <a:gd name="T1" fmla="*/ 58 h 511"/>
                <a:gd name="T2" fmla="*/ 102 w 102"/>
                <a:gd name="T3" fmla="*/ 511 h 511"/>
                <a:gd name="T4" fmla="*/ 0 w 102"/>
                <a:gd name="T5" fmla="*/ 453 h 511"/>
                <a:gd name="T6" fmla="*/ 0 w 102"/>
                <a:gd name="T7" fmla="*/ 0 h 511"/>
                <a:gd name="T8" fmla="*/ 102 w 102"/>
                <a:gd name="T9" fmla="*/ 5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11">
                  <a:moveTo>
                    <a:pt x="102" y="58"/>
                  </a:moveTo>
                  <a:lnTo>
                    <a:pt x="102" y="511"/>
                  </a:lnTo>
                  <a:lnTo>
                    <a:pt x="0" y="453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5" name="Freeform 872"/>
            <p:cNvSpPr/>
            <p:nvPr/>
          </p:nvSpPr>
          <p:spPr bwMode="auto">
            <a:xfrm>
              <a:off x="5387976" y="2473326"/>
              <a:ext cx="392113" cy="227013"/>
            </a:xfrm>
            <a:custGeom>
              <a:avLst/>
              <a:gdLst>
                <a:gd name="T0" fmla="*/ 247 w 247"/>
                <a:gd name="T1" fmla="*/ 58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58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58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Freeform 873"/>
            <p:cNvSpPr/>
            <p:nvPr/>
          </p:nvSpPr>
          <p:spPr bwMode="auto">
            <a:xfrm>
              <a:off x="5549901" y="2520951"/>
              <a:ext cx="230188" cy="185738"/>
            </a:xfrm>
            <a:custGeom>
              <a:avLst/>
              <a:gdLst>
                <a:gd name="T0" fmla="*/ 145 w 145"/>
                <a:gd name="T1" fmla="*/ 0 h 117"/>
                <a:gd name="T2" fmla="*/ 145 w 145"/>
                <a:gd name="T3" fmla="*/ 33 h 117"/>
                <a:gd name="T4" fmla="*/ 0 w 145"/>
                <a:gd name="T5" fmla="*/ 117 h 117"/>
                <a:gd name="T6" fmla="*/ 0 w 145"/>
                <a:gd name="T7" fmla="*/ 83 h 117"/>
                <a:gd name="T8" fmla="*/ 145 w 14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17">
                  <a:moveTo>
                    <a:pt x="145" y="0"/>
                  </a:moveTo>
                  <a:lnTo>
                    <a:pt x="145" y="33"/>
                  </a:lnTo>
                  <a:lnTo>
                    <a:pt x="0" y="117"/>
                  </a:lnTo>
                  <a:lnTo>
                    <a:pt x="0" y="83"/>
                  </a:lnTo>
                  <a:lnTo>
                    <a:pt x="145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7" name="Freeform 874"/>
            <p:cNvSpPr/>
            <p:nvPr/>
          </p:nvSpPr>
          <p:spPr bwMode="auto">
            <a:xfrm>
              <a:off x="5387976" y="2560638"/>
              <a:ext cx="161925" cy="146050"/>
            </a:xfrm>
            <a:custGeom>
              <a:avLst/>
              <a:gdLst>
                <a:gd name="T0" fmla="*/ 102 w 102"/>
                <a:gd name="T1" fmla="*/ 58 h 92"/>
                <a:gd name="T2" fmla="*/ 102 w 102"/>
                <a:gd name="T3" fmla="*/ 92 h 92"/>
                <a:gd name="T4" fmla="*/ 0 w 102"/>
                <a:gd name="T5" fmla="*/ 34 h 92"/>
                <a:gd name="T6" fmla="*/ 0 w 102"/>
                <a:gd name="T7" fmla="*/ 0 h 92"/>
                <a:gd name="T8" fmla="*/ 102 w 10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102" y="58"/>
                  </a:moveTo>
                  <a:lnTo>
                    <a:pt x="102" y="92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02" y="5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8" name="Freeform 875"/>
            <p:cNvSpPr/>
            <p:nvPr/>
          </p:nvSpPr>
          <p:spPr bwMode="auto">
            <a:xfrm>
              <a:off x="5387976" y="2425701"/>
              <a:ext cx="392113" cy="227013"/>
            </a:xfrm>
            <a:custGeom>
              <a:avLst/>
              <a:gdLst>
                <a:gd name="T0" fmla="*/ 247 w 247"/>
                <a:gd name="T1" fmla="*/ 60 h 143"/>
                <a:gd name="T2" fmla="*/ 102 w 247"/>
                <a:gd name="T3" fmla="*/ 143 h 143"/>
                <a:gd name="T4" fmla="*/ 0 w 247"/>
                <a:gd name="T5" fmla="*/ 85 h 143"/>
                <a:gd name="T6" fmla="*/ 146 w 247"/>
                <a:gd name="T7" fmla="*/ 0 h 143"/>
                <a:gd name="T8" fmla="*/ 247 w 247"/>
                <a:gd name="T9" fmla="*/ 6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43">
                  <a:moveTo>
                    <a:pt x="247" y="60"/>
                  </a:moveTo>
                  <a:lnTo>
                    <a:pt x="102" y="143"/>
                  </a:lnTo>
                  <a:lnTo>
                    <a:pt x="0" y="85"/>
                  </a:lnTo>
                  <a:lnTo>
                    <a:pt x="146" y="0"/>
                  </a:lnTo>
                  <a:lnTo>
                    <a:pt x="247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876"/>
            <p:cNvSpPr/>
            <p:nvPr/>
          </p:nvSpPr>
          <p:spPr bwMode="auto">
            <a:xfrm>
              <a:off x="5403851" y="4148138"/>
              <a:ext cx="152400" cy="628650"/>
            </a:xfrm>
            <a:custGeom>
              <a:avLst/>
              <a:gdLst>
                <a:gd name="T0" fmla="*/ 1 w 96"/>
                <a:gd name="T1" fmla="*/ 0 h 396"/>
                <a:gd name="T2" fmla="*/ 0 w 96"/>
                <a:gd name="T3" fmla="*/ 341 h 396"/>
                <a:gd name="T4" fmla="*/ 95 w 96"/>
                <a:gd name="T5" fmla="*/ 396 h 396"/>
                <a:gd name="T6" fmla="*/ 96 w 96"/>
                <a:gd name="T7" fmla="*/ 55 h 396"/>
                <a:gd name="T8" fmla="*/ 1 w 96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0"/>
                  </a:moveTo>
                  <a:lnTo>
                    <a:pt x="0" y="341"/>
                  </a:lnTo>
                  <a:lnTo>
                    <a:pt x="95" y="396"/>
                  </a:lnTo>
                  <a:lnTo>
                    <a:pt x="96" y="55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0" name="Freeform 877"/>
            <p:cNvSpPr/>
            <p:nvPr/>
          </p:nvSpPr>
          <p:spPr bwMode="auto">
            <a:xfrm>
              <a:off x="5554664" y="4148138"/>
              <a:ext cx="152400" cy="628650"/>
            </a:xfrm>
            <a:custGeom>
              <a:avLst/>
              <a:gdLst>
                <a:gd name="T0" fmla="*/ 1 w 96"/>
                <a:gd name="T1" fmla="*/ 55 h 396"/>
                <a:gd name="T2" fmla="*/ 0 w 96"/>
                <a:gd name="T3" fmla="*/ 396 h 396"/>
                <a:gd name="T4" fmla="*/ 95 w 96"/>
                <a:gd name="T5" fmla="*/ 341 h 396"/>
                <a:gd name="T6" fmla="*/ 96 w 96"/>
                <a:gd name="T7" fmla="*/ 0 h 396"/>
                <a:gd name="T8" fmla="*/ 1 w 96"/>
                <a:gd name="T9" fmla="*/ 5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96">
                  <a:moveTo>
                    <a:pt x="1" y="55"/>
                  </a:moveTo>
                  <a:lnTo>
                    <a:pt x="0" y="396"/>
                  </a:lnTo>
                  <a:lnTo>
                    <a:pt x="95" y="341"/>
                  </a:lnTo>
                  <a:lnTo>
                    <a:pt x="96" y="0"/>
                  </a:lnTo>
                  <a:lnTo>
                    <a:pt x="1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878"/>
            <p:cNvSpPr/>
            <p:nvPr/>
          </p:nvSpPr>
          <p:spPr bwMode="auto">
            <a:xfrm>
              <a:off x="5405439" y="4062413"/>
              <a:ext cx="301625" cy="173038"/>
            </a:xfrm>
            <a:custGeom>
              <a:avLst/>
              <a:gdLst>
                <a:gd name="T0" fmla="*/ 0 w 190"/>
                <a:gd name="T1" fmla="*/ 54 h 109"/>
                <a:gd name="T2" fmla="*/ 95 w 190"/>
                <a:gd name="T3" fmla="*/ 109 h 109"/>
                <a:gd name="T4" fmla="*/ 190 w 190"/>
                <a:gd name="T5" fmla="*/ 54 h 109"/>
                <a:gd name="T6" fmla="*/ 95 w 190"/>
                <a:gd name="T7" fmla="*/ 0 h 109"/>
                <a:gd name="T8" fmla="*/ 0 w 190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9">
                  <a:moveTo>
                    <a:pt x="0" y="54"/>
                  </a:moveTo>
                  <a:lnTo>
                    <a:pt x="95" y="109"/>
                  </a:lnTo>
                  <a:lnTo>
                    <a:pt x="190" y="54"/>
                  </a:lnTo>
                  <a:lnTo>
                    <a:pt x="95" y="0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82" name="Freeform 879"/>
            <p:cNvSpPr/>
            <p:nvPr/>
          </p:nvSpPr>
          <p:spPr bwMode="auto">
            <a:xfrm>
              <a:off x="5486401" y="4119563"/>
              <a:ext cx="69850" cy="77788"/>
            </a:xfrm>
            <a:custGeom>
              <a:avLst/>
              <a:gdLst>
                <a:gd name="T0" fmla="*/ 0 w 44"/>
                <a:gd name="T1" fmla="*/ 0 h 49"/>
                <a:gd name="T2" fmla="*/ 0 w 44"/>
                <a:gd name="T3" fmla="*/ 24 h 49"/>
                <a:gd name="T4" fmla="*/ 44 w 44"/>
                <a:gd name="T5" fmla="*/ 49 h 49"/>
                <a:gd name="T6" fmla="*/ 44 w 44"/>
                <a:gd name="T7" fmla="*/ 25 h 49"/>
                <a:gd name="T8" fmla="*/ 0 w 4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0" y="0"/>
                  </a:moveTo>
                  <a:lnTo>
                    <a:pt x="0" y="24"/>
                  </a:lnTo>
                  <a:lnTo>
                    <a:pt x="44" y="49"/>
                  </a:lnTo>
                  <a:lnTo>
                    <a:pt x="4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880"/>
            <p:cNvSpPr/>
            <p:nvPr/>
          </p:nvSpPr>
          <p:spPr bwMode="auto">
            <a:xfrm>
              <a:off x="5556251" y="4119563"/>
              <a:ext cx="71438" cy="77788"/>
            </a:xfrm>
            <a:custGeom>
              <a:avLst/>
              <a:gdLst>
                <a:gd name="T0" fmla="*/ 0 w 45"/>
                <a:gd name="T1" fmla="*/ 25 h 49"/>
                <a:gd name="T2" fmla="*/ 0 w 45"/>
                <a:gd name="T3" fmla="*/ 49 h 49"/>
                <a:gd name="T4" fmla="*/ 45 w 45"/>
                <a:gd name="T5" fmla="*/ 24 h 49"/>
                <a:gd name="T6" fmla="*/ 45 w 45"/>
                <a:gd name="T7" fmla="*/ 0 h 49"/>
                <a:gd name="T8" fmla="*/ 0 w 45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5"/>
                  </a:moveTo>
                  <a:lnTo>
                    <a:pt x="0" y="49"/>
                  </a:lnTo>
                  <a:lnTo>
                    <a:pt x="45" y="24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881"/>
            <p:cNvSpPr/>
            <p:nvPr/>
          </p:nvSpPr>
          <p:spPr bwMode="auto">
            <a:xfrm>
              <a:off x="5486401" y="4078288"/>
              <a:ext cx="141288" cy="80963"/>
            </a:xfrm>
            <a:custGeom>
              <a:avLst/>
              <a:gdLst>
                <a:gd name="T0" fmla="*/ 0 w 89"/>
                <a:gd name="T1" fmla="*/ 26 h 51"/>
                <a:gd name="T2" fmla="*/ 44 w 89"/>
                <a:gd name="T3" fmla="*/ 51 h 51"/>
                <a:gd name="T4" fmla="*/ 89 w 89"/>
                <a:gd name="T5" fmla="*/ 26 h 51"/>
                <a:gd name="T6" fmla="*/ 44 w 89"/>
                <a:gd name="T7" fmla="*/ 0 h 51"/>
                <a:gd name="T8" fmla="*/ 0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0" y="26"/>
                  </a:moveTo>
                  <a:lnTo>
                    <a:pt x="44" y="51"/>
                  </a:lnTo>
                  <a:lnTo>
                    <a:pt x="89" y="26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882"/>
            <p:cNvSpPr/>
            <p:nvPr/>
          </p:nvSpPr>
          <p:spPr bwMode="auto">
            <a:xfrm>
              <a:off x="5619751" y="4222751"/>
              <a:ext cx="80963" cy="547688"/>
            </a:xfrm>
            <a:custGeom>
              <a:avLst/>
              <a:gdLst>
                <a:gd name="T0" fmla="*/ 51 w 51"/>
                <a:gd name="T1" fmla="*/ 0 h 345"/>
                <a:gd name="T2" fmla="*/ 48 w 51"/>
                <a:gd name="T3" fmla="*/ 318 h 345"/>
                <a:gd name="T4" fmla="*/ 0 w 51"/>
                <a:gd name="T5" fmla="*/ 345 h 345"/>
                <a:gd name="T6" fmla="*/ 1 w 51"/>
                <a:gd name="T7" fmla="*/ 28 h 345"/>
                <a:gd name="T8" fmla="*/ 51 w 51"/>
                <a:gd name="T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5">
                  <a:moveTo>
                    <a:pt x="51" y="0"/>
                  </a:moveTo>
                  <a:lnTo>
                    <a:pt x="48" y="318"/>
                  </a:lnTo>
                  <a:lnTo>
                    <a:pt x="0" y="345"/>
                  </a:lnTo>
                  <a:lnTo>
                    <a:pt x="1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883"/>
            <p:cNvSpPr/>
            <p:nvPr/>
          </p:nvSpPr>
          <p:spPr bwMode="auto">
            <a:xfrm>
              <a:off x="5591176" y="4249738"/>
              <a:ext cx="30163" cy="520700"/>
            </a:xfrm>
            <a:custGeom>
              <a:avLst/>
              <a:gdLst>
                <a:gd name="T0" fmla="*/ 19 w 19"/>
                <a:gd name="T1" fmla="*/ 11 h 328"/>
                <a:gd name="T2" fmla="*/ 18 w 19"/>
                <a:gd name="T3" fmla="*/ 328 h 328"/>
                <a:gd name="T4" fmla="*/ 0 w 19"/>
                <a:gd name="T5" fmla="*/ 318 h 328"/>
                <a:gd name="T6" fmla="*/ 1 w 19"/>
                <a:gd name="T7" fmla="*/ 0 h 328"/>
                <a:gd name="T8" fmla="*/ 19 w 19"/>
                <a:gd name="T9" fmla="*/ 1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8">
                  <a:moveTo>
                    <a:pt x="19" y="11"/>
                  </a:moveTo>
                  <a:lnTo>
                    <a:pt x="18" y="328"/>
                  </a:lnTo>
                  <a:lnTo>
                    <a:pt x="0" y="318"/>
                  </a:lnTo>
                  <a:lnTo>
                    <a:pt x="1" y="0"/>
                  </a:lnTo>
                  <a:lnTo>
                    <a:pt x="19" y="11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7" name="Freeform 884"/>
            <p:cNvSpPr/>
            <p:nvPr/>
          </p:nvSpPr>
          <p:spPr bwMode="auto">
            <a:xfrm>
              <a:off x="5592764" y="4206876"/>
              <a:ext cx="107950" cy="60325"/>
            </a:xfrm>
            <a:custGeom>
              <a:avLst/>
              <a:gdLst>
                <a:gd name="T0" fmla="*/ 68 w 68"/>
                <a:gd name="T1" fmla="*/ 10 h 38"/>
                <a:gd name="T2" fmla="*/ 18 w 68"/>
                <a:gd name="T3" fmla="*/ 38 h 38"/>
                <a:gd name="T4" fmla="*/ 0 w 68"/>
                <a:gd name="T5" fmla="*/ 27 h 38"/>
                <a:gd name="T6" fmla="*/ 49 w 68"/>
                <a:gd name="T7" fmla="*/ 0 h 38"/>
                <a:gd name="T8" fmla="*/ 68 w 68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8">
                  <a:moveTo>
                    <a:pt x="68" y="10"/>
                  </a:moveTo>
                  <a:lnTo>
                    <a:pt x="18" y="38"/>
                  </a:lnTo>
                  <a:lnTo>
                    <a:pt x="0" y="27"/>
                  </a:lnTo>
                  <a:lnTo>
                    <a:pt x="49" y="0"/>
                  </a:lnTo>
                  <a:lnTo>
                    <a:pt x="68" y="1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885"/>
            <p:cNvSpPr/>
            <p:nvPr/>
          </p:nvSpPr>
          <p:spPr bwMode="auto">
            <a:xfrm>
              <a:off x="5529264" y="4027488"/>
              <a:ext cx="26988" cy="107950"/>
            </a:xfrm>
            <a:custGeom>
              <a:avLst/>
              <a:gdLst>
                <a:gd name="T0" fmla="*/ 0 w 17"/>
                <a:gd name="T1" fmla="*/ 0 h 68"/>
                <a:gd name="T2" fmla="*/ 0 w 17"/>
                <a:gd name="T3" fmla="*/ 58 h 68"/>
                <a:gd name="T4" fmla="*/ 17 w 17"/>
                <a:gd name="T5" fmla="*/ 68 h 68"/>
                <a:gd name="T6" fmla="*/ 17 w 17"/>
                <a:gd name="T7" fmla="*/ 10 h 68"/>
                <a:gd name="T8" fmla="*/ 0 w 1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0"/>
                  </a:moveTo>
                  <a:lnTo>
                    <a:pt x="0" y="58"/>
                  </a:lnTo>
                  <a:lnTo>
                    <a:pt x="17" y="68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886"/>
            <p:cNvSpPr/>
            <p:nvPr/>
          </p:nvSpPr>
          <p:spPr bwMode="auto">
            <a:xfrm>
              <a:off x="5556251" y="4027488"/>
              <a:ext cx="26988" cy="107950"/>
            </a:xfrm>
            <a:custGeom>
              <a:avLst/>
              <a:gdLst>
                <a:gd name="T0" fmla="*/ 0 w 17"/>
                <a:gd name="T1" fmla="*/ 10 h 68"/>
                <a:gd name="T2" fmla="*/ 0 w 17"/>
                <a:gd name="T3" fmla="*/ 68 h 68"/>
                <a:gd name="T4" fmla="*/ 17 w 17"/>
                <a:gd name="T5" fmla="*/ 58 h 68"/>
                <a:gd name="T6" fmla="*/ 17 w 17"/>
                <a:gd name="T7" fmla="*/ 0 h 68"/>
                <a:gd name="T8" fmla="*/ 0 w 17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0" y="10"/>
                  </a:moveTo>
                  <a:lnTo>
                    <a:pt x="0" y="68"/>
                  </a:lnTo>
                  <a:lnTo>
                    <a:pt x="17" y="58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887"/>
            <p:cNvSpPr/>
            <p:nvPr/>
          </p:nvSpPr>
          <p:spPr bwMode="auto">
            <a:xfrm>
              <a:off x="5529264" y="4011613"/>
              <a:ext cx="53975" cy="31750"/>
            </a:xfrm>
            <a:custGeom>
              <a:avLst/>
              <a:gdLst>
                <a:gd name="T0" fmla="*/ 0 w 34"/>
                <a:gd name="T1" fmla="*/ 10 h 20"/>
                <a:gd name="T2" fmla="*/ 17 w 34"/>
                <a:gd name="T3" fmla="*/ 20 h 20"/>
                <a:gd name="T4" fmla="*/ 34 w 34"/>
                <a:gd name="T5" fmla="*/ 10 h 20"/>
                <a:gd name="T6" fmla="*/ 17 w 34"/>
                <a:gd name="T7" fmla="*/ 0 h 20"/>
                <a:gd name="T8" fmla="*/ 0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0" y="10"/>
                  </a:moveTo>
                  <a:lnTo>
                    <a:pt x="17" y="20"/>
                  </a:lnTo>
                  <a:lnTo>
                    <a:pt x="34" y="10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888"/>
            <p:cNvSpPr/>
            <p:nvPr/>
          </p:nvSpPr>
          <p:spPr bwMode="auto">
            <a:xfrm>
              <a:off x="5516564" y="4011613"/>
              <a:ext cx="39688" cy="44450"/>
            </a:xfrm>
            <a:custGeom>
              <a:avLst/>
              <a:gdLst>
                <a:gd name="T0" fmla="*/ 0 w 25"/>
                <a:gd name="T1" fmla="*/ 0 h 28"/>
                <a:gd name="T2" fmla="*/ 0 w 25"/>
                <a:gd name="T3" fmla="*/ 13 h 28"/>
                <a:gd name="T4" fmla="*/ 25 w 25"/>
                <a:gd name="T5" fmla="*/ 28 h 28"/>
                <a:gd name="T6" fmla="*/ 25 w 25"/>
                <a:gd name="T7" fmla="*/ 14 h 28"/>
                <a:gd name="T8" fmla="*/ 0 w 2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0" y="13"/>
                  </a:lnTo>
                  <a:lnTo>
                    <a:pt x="25" y="28"/>
                  </a:lnTo>
                  <a:lnTo>
                    <a:pt x="2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889"/>
            <p:cNvSpPr/>
            <p:nvPr/>
          </p:nvSpPr>
          <p:spPr bwMode="auto">
            <a:xfrm>
              <a:off x="5556251" y="4011613"/>
              <a:ext cx="42863" cy="44450"/>
            </a:xfrm>
            <a:custGeom>
              <a:avLst/>
              <a:gdLst>
                <a:gd name="T0" fmla="*/ 0 w 27"/>
                <a:gd name="T1" fmla="*/ 14 h 28"/>
                <a:gd name="T2" fmla="*/ 0 w 27"/>
                <a:gd name="T3" fmla="*/ 28 h 28"/>
                <a:gd name="T4" fmla="*/ 27 w 27"/>
                <a:gd name="T5" fmla="*/ 13 h 28"/>
                <a:gd name="T6" fmla="*/ 27 w 27"/>
                <a:gd name="T7" fmla="*/ 0 h 28"/>
                <a:gd name="T8" fmla="*/ 0 w 2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14"/>
                  </a:moveTo>
                  <a:lnTo>
                    <a:pt x="0" y="28"/>
                  </a:lnTo>
                  <a:lnTo>
                    <a:pt x="27" y="13"/>
                  </a:lnTo>
                  <a:lnTo>
                    <a:pt x="2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890"/>
            <p:cNvSpPr/>
            <p:nvPr/>
          </p:nvSpPr>
          <p:spPr bwMode="auto">
            <a:xfrm>
              <a:off x="5516564" y="3987801"/>
              <a:ext cx="82550" cy="46038"/>
            </a:xfrm>
            <a:custGeom>
              <a:avLst/>
              <a:gdLst>
                <a:gd name="T0" fmla="*/ 0 w 52"/>
                <a:gd name="T1" fmla="*/ 15 h 29"/>
                <a:gd name="T2" fmla="*/ 25 w 52"/>
                <a:gd name="T3" fmla="*/ 29 h 29"/>
                <a:gd name="T4" fmla="*/ 52 w 52"/>
                <a:gd name="T5" fmla="*/ 15 h 29"/>
                <a:gd name="T6" fmla="*/ 25 w 52"/>
                <a:gd name="T7" fmla="*/ 0 h 29"/>
                <a:gd name="T8" fmla="*/ 0 w 52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9">
                  <a:moveTo>
                    <a:pt x="0" y="15"/>
                  </a:moveTo>
                  <a:lnTo>
                    <a:pt x="25" y="29"/>
                  </a:lnTo>
                  <a:lnTo>
                    <a:pt x="52" y="15"/>
                  </a:lnTo>
                  <a:lnTo>
                    <a:pt x="2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891"/>
            <p:cNvSpPr/>
            <p:nvPr/>
          </p:nvSpPr>
          <p:spPr bwMode="auto">
            <a:xfrm>
              <a:off x="5540376" y="3900488"/>
              <a:ext cx="15875" cy="120650"/>
            </a:xfrm>
            <a:custGeom>
              <a:avLst/>
              <a:gdLst>
                <a:gd name="T0" fmla="*/ 0 w 10"/>
                <a:gd name="T1" fmla="*/ 0 h 76"/>
                <a:gd name="T2" fmla="*/ 0 w 10"/>
                <a:gd name="T3" fmla="*/ 70 h 76"/>
                <a:gd name="T4" fmla="*/ 10 w 10"/>
                <a:gd name="T5" fmla="*/ 76 h 76"/>
                <a:gd name="T6" fmla="*/ 10 w 10"/>
                <a:gd name="T7" fmla="*/ 6 h 76"/>
                <a:gd name="T8" fmla="*/ 0 w 10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6">
                  <a:moveTo>
                    <a:pt x="0" y="0"/>
                  </a:moveTo>
                  <a:lnTo>
                    <a:pt x="0" y="70"/>
                  </a:lnTo>
                  <a:lnTo>
                    <a:pt x="10" y="7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892"/>
            <p:cNvSpPr/>
            <p:nvPr/>
          </p:nvSpPr>
          <p:spPr bwMode="auto">
            <a:xfrm>
              <a:off x="5556251" y="3900488"/>
              <a:ext cx="19050" cy="120650"/>
            </a:xfrm>
            <a:custGeom>
              <a:avLst/>
              <a:gdLst>
                <a:gd name="T0" fmla="*/ 0 w 12"/>
                <a:gd name="T1" fmla="*/ 6 h 76"/>
                <a:gd name="T2" fmla="*/ 0 w 12"/>
                <a:gd name="T3" fmla="*/ 76 h 76"/>
                <a:gd name="T4" fmla="*/ 12 w 12"/>
                <a:gd name="T5" fmla="*/ 70 h 76"/>
                <a:gd name="T6" fmla="*/ 12 w 12"/>
                <a:gd name="T7" fmla="*/ 0 h 76"/>
                <a:gd name="T8" fmla="*/ 0 w 12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6">
                  <a:moveTo>
                    <a:pt x="0" y="6"/>
                  </a:moveTo>
                  <a:lnTo>
                    <a:pt x="0" y="76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893"/>
            <p:cNvSpPr/>
            <p:nvPr/>
          </p:nvSpPr>
          <p:spPr bwMode="auto">
            <a:xfrm>
              <a:off x="5540376" y="3889376"/>
              <a:ext cx="34925" cy="20638"/>
            </a:xfrm>
            <a:custGeom>
              <a:avLst/>
              <a:gdLst>
                <a:gd name="T0" fmla="*/ 0 w 22"/>
                <a:gd name="T1" fmla="*/ 7 h 13"/>
                <a:gd name="T2" fmla="*/ 10 w 22"/>
                <a:gd name="T3" fmla="*/ 13 h 13"/>
                <a:gd name="T4" fmla="*/ 22 w 22"/>
                <a:gd name="T5" fmla="*/ 7 h 13"/>
                <a:gd name="T6" fmla="*/ 10 w 22"/>
                <a:gd name="T7" fmla="*/ 0 h 13"/>
                <a:gd name="T8" fmla="*/ 0 w 2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0" y="7"/>
                  </a:moveTo>
                  <a:lnTo>
                    <a:pt x="10" y="13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894"/>
            <p:cNvSpPr/>
            <p:nvPr/>
          </p:nvSpPr>
          <p:spPr bwMode="auto">
            <a:xfrm>
              <a:off x="5702301" y="3425826"/>
              <a:ext cx="236538" cy="192088"/>
            </a:xfrm>
            <a:custGeom>
              <a:avLst/>
              <a:gdLst>
                <a:gd name="T0" fmla="*/ 149 w 149"/>
                <a:gd name="T1" fmla="*/ 0 h 121"/>
                <a:gd name="T2" fmla="*/ 149 w 149"/>
                <a:gd name="T3" fmla="*/ 34 h 121"/>
                <a:gd name="T4" fmla="*/ 0 w 149"/>
                <a:gd name="T5" fmla="*/ 121 h 121"/>
                <a:gd name="T6" fmla="*/ 1 w 149"/>
                <a:gd name="T7" fmla="*/ 86 h 121"/>
                <a:gd name="T8" fmla="*/ 149 w 14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1">
                  <a:moveTo>
                    <a:pt x="149" y="0"/>
                  </a:moveTo>
                  <a:lnTo>
                    <a:pt x="149" y="34"/>
                  </a:lnTo>
                  <a:lnTo>
                    <a:pt x="0" y="121"/>
                  </a:lnTo>
                  <a:lnTo>
                    <a:pt x="1" y="86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8" name="Freeform 895"/>
            <p:cNvSpPr/>
            <p:nvPr/>
          </p:nvSpPr>
          <p:spPr bwMode="auto">
            <a:xfrm>
              <a:off x="5537201" y="3467101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4 w 105"/>
                <a:gd name="T3" fmla="*/ 95 h 95"/>
                <a:gd name="T4" fmla="*/ 0 w 105"/>
                <a:gd name="T5" fmla="*/ 35 h 95"/>
                <a:gd name="T6" fmla="*/ 0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4" y="9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9" name="Freeform 896"/>
            <p:cNvSpPr/>
            <p:nvPr/>
          </p:nvSpPr>
          <p:spPr bwMode="auto">
            <a:xfrm>
              <a:off x="5537201" y="3328988"/>
              <a:ext cx="401638" cy="233363"/>
            </a:xfrm>
            <a:custGeom>
              <a:avLst/>
              <a:gdLst>
                <a:gd name="T0" fmla="*/ 253 w 253"/>
                <a:gd name="T1" fmla="*/ 61 h 147"/>
                <a:gd name="T2" fmla="*/ 105 w 253"/>
                <a:gd name="T3" fmla="*/ 147 h 147"/>
                <a:gd name="T4" fmla="*/ 0 w 253"/>
                <a:gd name="T5" fmla="*/ 87 h 147"/>
                <a:gd name="T6" fmla="*/ 149 w 253"/>
                <a:gd name="T7" fmla="*/ 0 h 147"/>
                <a:gd name="T8" fmla="*/ 253 w 253"/>
                <a:gd name="T9" fmla="*/ 6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1"/>
                  </a:moveTo>
                  <a:lnTo>
                    <a:pt x="105" y="147"/>
                  </a:lnTo>
                  <a:lnTo>
                    <a:pt x="0" y="87"/>
                  </a:lnTo>
                  <a:lnTo>
                    <a:pt x="149" y="0"/>
                  </a:lnTo>
                  <a:lnTo>
                    <a:pt x="25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897"/>
            <p:cNvSpPr/>
            <p:nvPr/>
          </p:nvSpPr>
          <p:spPr bwMode="auto">
            <a:xfrm>
              <a:off x="5710239" y="3260726"/>
              <a:ext cx="187325" cy="282575"/>
            </a:xfrm>
            <a:custGeom>
              <a:avLst/>
              <a:gdLst>
                <a:gd name="T0" fmla="*/ 118 w 118"/>
                <a:gd name="T1" fmla="*/ 0 h 178"/>
                <a:gd name="T2" fmla="*/ 118 w 118"/>
                <a:gd name="T3" fmla="*/ 109 h 178"/>
                <a:gd name="T4" fmla="*/ 0 w 118"/>
                <a:gd name="T5" fmla="*/ 178 h 178"/>
                <a:gd name="T6" fmla="*/ 0 w 118"/>
                <a:gd name="T7" fmla="*/ 68 h 178"/>
                <a:gd name="T8" fmla="*/ 118 w 118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8">
                  <a:moveTo>
                    <a:pt x="118" y="0"/>
                  </a:moveTo>
                  <a:lnTo>
                    <a:pt x="118" y="109"/>
                  </a:lnTo>
                  <a:lnTo>
                    <a:pt x="0" y="178"/>
                  </a:lnTo>
                  <a:lnTo>
                    <a:pt x="0" y="68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1" name="Freeform 898"/>
            <p:cNvSpPr/>
            <p:nvPr/>
          </p:nvSpPr>
          <p:spPr bwMode="auto">
            <a:xfrm>
              <a:off x="5578476" y="3292476"/>
              <a:ext cx="131763" cy="250825"/>
            </a:xfrm>
            <a:custGeom>
              <a:avLst/>
              <a:gdLst>
                <a:gd name="T0" fmla="*/ 83 w 83"/>
                <a:gd name="T1" fmla="*/ 48 h 158"/>
                <a:gd name="T2" fmla="*/ 83 w 83"/>
                <a:gd name="T3" fmla="*/ 158 h 158"/>
                <a:gd name="T4" fmla="*/ 0 w 83"/>
                <a:gd name="T5" fmla="*/ 110 h 158"/>
                <a:gd name="T6" fmla="*/ 0 w 83"/>
                <a:gd name="T7" fmla="*/ 0 h 158"/>
                <a:gd name="T8" fmla="*/ 83 w 83"/>
                <a:gd name="T9" fmla="*/ 4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8">
                  <a:moveTo>
                    <a:pt x="83" y="48"/>
                  </a:moveTo>
                  <a:lnTo>
                    <a:pt x="83" y="158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2" name="Freeform 899"/>
            <p:cNvSpPr/>
            <p:nvPr/>
          </p:nvSpPr>
          <p:spPr bwMode="auto">
            <a:xfrm>
              <a:off x="5578476" y="3184526"/>
              <a:ext cx="319088" cy="184150"/>
            </a:xfrm>
            <a:custGeom>
              <a:avLst/>
              <a:gdLst>
                <a:gd name="T0" fmla="*/ 201 w 201"/>
                <a:gd name="T1" fmla="*/ 48 h 116"/>
                <a:gd name="T2" fmla="*/ 83 w 201"/>
                <a:gd name="T3" fmla="*/ 116 h 116"/>
                <a:gd name="T4" fmla="*/ 0 w 201"/>
                <a:gd name="T5" fmla="*/ 68 h 116"/>
                <a:gd name="T6" fmla="*/ 119 w 201"/>
                <a:gd name="T7" fmla="*/ 0 h 116"/>
                <a:gd name="T8" fmla="*/ 201 w 201"/>
                <a:gd name="T9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201" y="48"/>
                  </a:moveTo>
                  <a:lnTo>
                    <a:pt x="83" y="116"/>
                  </a:lnTo>
                  <a:lnTo>
                    <a:pt x="0" y="68"/>
                  </a:lnTo>
                  <a:lnTo>
                    <a:pt x="119" y="0"/>
                  </a:lnTo>
                  <a:lnTo>
                    <a:pt x="201" y="48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903"/>
            <p:cNvSpPr/>
            <p:nvPr/>
          </p:nvSpPr>
          <p:spPr bwMode="auto">
            <a:xfrm>
              <a:off x="5602289" y="4713288"/>
              <a:ext cx="381000" cy="220663"/>
            </a:xfrm>
            <a:custGeom>
              <a:avLst/>
              <a:gdLst>
                <a:gd name="T0" fmla="*/ 240 w 240"/>
                <a:gd name="T1" fmla="*/ 69 h 139"/>
                <a:gd name="T2" fmla="*/ 120 w 240"/>
                <a:gd name="T3" fmla="*/ 139 h 139"/>
                <a:gd name="T4" fmla="*/ 0 w 240"/>
                <a:gd name="T5" fmla="*/ 69 h 139"/>
                <a:gd name="T6" fmla="*/ 120 w 240"/>
                <a:gd name="T7" fmla="*/ 0 h 139"/>
                <a:gd name="T8" fmla="*/ 240 w 240"/>
                <a:gd name="T9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9">
                  <a:moveTo>
                    <a:pt x="240" y="69"/>
                  </a:moveTo>
                  <a:lnTo>
                    <a:pt x="120" y="139"/>
                  </a:lnTo>
                  <a:lnTo>
                    <a:pt x="0" y="69"/>
                  </a:lnTo>
                  <a:lnTo>
                    <a:pt x="120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904"/>
            <p:cNvSpPr/>
            <p:nvPr/>
          </p:nvSpPr>
          <p:spPr bwMode="auto">
            <a:xfrm>
              <a:off x="5792789" y="4543426"/>
              <a:ext cx="133350" cy="357188"/>
            </a:xfrm>
            <a:custGeom>
              <a:avLst/>
              <a:gdLst>
                <a:gd name="T0" fmla="*/ 84 w 84"/>
                <a:gd name="T1" fmla="*/ 0 h 225"/>
                <a:gd name="T2" fmla="*/ 84 w 84"/>
                <a:gd name="T3" fmla="*/ 176 h 225"/>
                <a:gd name="T4" fmla="*/ 0 w 84"/>
                <a:gd name="T5" fmla="*/ 225 h 225"/>
                <a:gd name="T6" fmla="*/ 0 w 84"/>
                <a:gd name="T7" fmla="*/ 49 h 225"/>
                <a:gd name="T8" fmla="*/ 84 w 84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5">
                  <a:moveTo>
                    <a:pt x="84" y="0"/>
                  </a:moveTo>
                  <a:lnTo>
                    <a:pt x="84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905"/>
            <p:cNvSpPr/>
            <p:nvPr/>
          </p:nvSpPr>
          <p:spPr bwMode="auto">
            <a:xfrm>
              <a:off x="5657851" y="45434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1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1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906"/>
            <p:cNvSpPr/>
            <p:nvPr/>
          </p:nvSpPr>
          <p:spPr bwMode="auto">
            <a:xfrm>
              <a:off x="5659439" y="44656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4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4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907"/>
            <p:cNvSpPr/>
            <p:nvPr/>
          </p:nvSpPr>
          <p:spPr bwMode="auto">
            <a:xfrm>
              <a:off x="5792789" y="4545013"/>
              <a:ext cx="169863" cy="130175"/>
            </a:xfrm>
            <a:custGeom>
              <a:avLst/>
              <a:gdLst>
                <a:gd name="T0" fmla="*/ 107 w 107"/>
                <a:gd name="T1" fmla="*/ 0 h 82"/>
                <a:gd name="T2" fmla="*/ 107 w 107"/>
                <a:gd name="T3" fmla="*/ 20 h 82"/>
                <a:gd name="T4" fmla="*/ 0 w 107"/>
                <a:gd name="T5" fmla="*/ 82 h 82"/>
                <a:gd name="T6" fmla="*/ 0 w 107"/>
                <a:gd name="T7" fmla="*/ 63 h 82"/>
                <a:gd name="T8" fmla="*/ 107 w 107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0"/>
                  </a:moveTo>
                  <a:lnTo>
                    <a:pt x="107" y="20"/>
                  </a:lnTo>
                  <a:lnTo>
                    <a:pt x="0" y="82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8" name="Freeform 908"/>
            <p:cNvSpPr/>
            <p:nvPr/>
          </p:nvSpPr>
          <p:spPr bwMode="auto">
            <a:xfrm>
              <a:off x="5621339" y="4545013"/>
              <a:ext cx="171450" cy="130175"/>
            </a:xfrm>
            <a:custGeom>
              <a:avLst/>
              <a:gdLst>
                <a:gd name="T0" fmla="*/ 108 w 108"/>
                <a:gd name="T1" fmla="*/ 63 h 82"/>
                <a:gd name="T2" fmla="*/ 108 w 108"/>
                <a:gd name="T3" fmla="*/ 82 h 82"/>
                <a:gd name="T4" fmla="*/ 0 w 108"/>
                <a:gd name="T5" fmla="*/ 20 h 82"/>
                <a:gd name="T6" fmla="*/ 0 w 108"/>
                <a:gd name="T7" fmla="*/ 0 h 82"/>
                <a:gd name="T8" fmla="*/ 108 w 108"/>
                <a:gd name="T9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2">
                  <a:moveTo>
                    <a:pt x="108" y="63"/>
                  </a:moveTo>
                  <a:lnTo>
                    <a:pt x="108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909"/>
            <p:cNvSpPr/>
            <p:nvPr/>
          </p:nvSpPr>
          <p:spPr bwMode="auto">
            <a:xfrm>
              <a:off x="5621339" y="4448176"/>
              <a:ext cx="341313" cy="196850"/>
            </a:xfrm>
            <a:custGeom>
              <a:avLst/>
              <a:gdLst>
                <a:gd name="T0" fmla="*/ 215 w 215"/>
                <a:gd name="T1" fmla="*/ 61 h 124"/>
                <a:gd name="T2" fmla="*/ 108 w 215"/>
                <a:gd name="T3" fmla="*/ 124 h 124"/>
                <a:gd name="T4" fmla="*/ 0 w 215"/>
                <a:gd name="T5" fmla="*/ 61 h 124"/>
                <a:gd name="T6" fmla="*/ 108 w 215"/>
                <a:gd name="T7" fmla="*/ 0 h 124"/>
                <a:gd name="T8" fmla="*/ 215 w 215"/>
                <a:gd name="T9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4">
                  <a:moveTo>
                    <a:pt x="215" y="61"/>
                  </a:moveTo>
                  <a:lnTo>
                    <a:pt x="108" y="124"/>
                  </a:lnTo>
                  <a:lnTo>
                    <a:pt x="0" y="61"/>
                  </a:lnTo>
                  <a:lnTo>
                    <a:pt x="108" y="0"/>
                  </a:lnTo>
                  <a:lnTo>
                    <a:pt x="215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910"/>
            <p:cNvSpPr/>
            <p:nvPr/>
          </p:nvSpPr>
          <p:spPr bwMode="auto">
            <a:xfrm>
              <a:off x="5792789" y="46386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9 h 81"/>
                <a:gd name="T4" fmla="*/ 0 w 107"/>
                <a:gd name="T5" fmla="*/ 81 h 81"/>
                <a:gd name="T6" fmla="*/ 0 w 107"/>
                <a:gd name="T7" fmla="*/ 63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9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1" name="Freeform 911"/>
            <p:cNvSpPr/>
            <p:nvPr/>
          </p:nvSpPr>
          <p:spPr bwMode="auto">
            <a:xfrm>
              <a:off x="5621339" y="4638676"/>
              <a:ext cx="171450" cy="128588"/>
            </a:xfrm>
            <a:custGeom>
              <a:avLst/>
              <a:gdLst>
                <a:gd name="T0" fmla="*/ 108 w 108"/>
                <a:gd name="T1" fmla="*/ 63 h 81"/>
                <a:gd name="T2" fmla="*/ 108 w 108"/>
                <a:gd name="T3" fmla="*/ 81 h 81"/>
                <a:gd name="T4" fmla="*/ 0 w 108"/>
                <a:gd name="T5" fmla="*/ 19 h 81"/>
                <a:gd name="T6" fmla="*/ 0 w 108"/>
                <a:gd name="T7" fmla="*/ 0 h 81"/>
                <a:gd name="T8" fmla="*/ 108 w 108"/>
                <a:gd name="T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3"/>
                  </a:moveTo>
                  <a:lnTo>
                    <a:pt x="108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912"/>
            <p:cNvSpPr/>
            <p:nvPr/>
          </p:nvSpPr>
          <p:spPr bwMode="auto">
            <a:xfrm>
              <a:off x="5621339" y="4616451"/>
              <a:ext cx="171450" cy="122238"/>
            </a:xfrm>
            <a:custGeom>
              <a:avLst/>
              <a:gdLst>
                <a:gd name="T0" fmla="*/ 24 w 108"/>
                <a:gd name="T1" fmla="*/ 14 h 77"/>
                <a:gd name="T2" fmla="*/ 24 w 108"/>
                <a:gd name="T3" fmla="*/ 0 h 77"/>
                <a:gd name="T4" fmla="*/ 12 w 108"/>
                <a:gd name="T5" fmla="*/ 7 h 77"/>
                <a:gd name="T6" fmla="*/ 0 w 108"/>
                <a:gd name="T7" fmla="*/ 14 h 77"/>
                <a:gd name="T8" fmla="*/ 108 w 108"/>
                <a:gd name="T9" fmla="*/ 77 h 77"/>
                <a:gd name="T10" fmla="*/ 108 w 108"/>
                <a:gd name="T11" fmla="*/ 63 h 77"/>
                <a:gd name="T12" fmla="*/ 24 w 108"/>
                <a:gd name="T13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7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7"/>
                  </a:lnTo>
                  <a:lnTo>
                    <a:pt x="108" y="63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913"/>
            <p:cNvSpPr/>
            <p:nvPr/>
          </p:nvSpPr>
          <p:spPr bwMode="auto">
            <a:xfrm>
              <a:off x="5792789" y="4616451"/>
              <a:ext cx="169863" cy="122238"/>
            </a:xfrm>
            <a:custGeom>
              <a:avLst/>
              <a:gdLst>
                <a:gd name="T0" fmla="*/ 96 w 107"/>
                <a:gd name="T1" fmla="*/ 7 h 77"/>
                <a:gd name="T2" fmla="*/ 96 w 107"/>
                <a:gd name="T3" fmla="*/ 7 h 77"/>
                <a:gd name="T4" fmla="*/ 84 w 107"/>
                <a:gd name="T5" fmla="*/ 0 h 77"/>
                <a:gd name="T6" fmla="*/ 84 w 107"/>
                <a:gd name="T7" fmla="*/ 14 h 77"/>
                <a:gd name="T8" fmla="*/ 0 w 107"/>
                <a:gd name="T9" fmla="*/ 63 h 77"/>
                <a:gd name="T10" fmla="*/ 0 w 107"/>
                <a:gd name="T11" fmla="*/ 77 h 77"/>
                <a:gd name="T12" fmla="*/ 107 w 107"/>
                <a:gd name="T13" fmla="*/ 14 h 77"/>
                <a:gd name="T14" fmla="*/ 96 w 107"/>
                <a:gd name="T1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914"/>
            <p:cNvSpPr/>
            <p:nvPr/>
          </p:nvSpPr>
          <p:spPr bwMode="auto">
            <a:xfrm>
              <a:off x="5792789" y="4714876"/>
              <a:ext cx="169863" cy="128588"/>
            </a:xfrm>
            <a:custGeom>
              <a:avLst/>
              <a:gdLst>
                <a:gd name="T0" fmla="*/ 107 w 107"/>
                <a:gd name="T1" fmla="*/ 0 h 81"/>
                <a:gd name="T2" fmla="*/ 107 w 107"/>
                <a:gd name="T3" fmla="*/ 18 h 81"/>
                <a:gd name="T4" fmla="*/ 0 w 107"/>
                <a:gd name="T5" fmla="*/ 81 h 81"/>
                <a:gd name="T6" fmla="*/ 0 w 107"/>
                <a:gd name="T7" fmla="*/ 61 h 81"/>
                <a:gd name="T8" fmla="*/ 107 w 10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0"/>
                  </a:moveTo>
                  <a:lnTo>
                    <a:pt x="107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7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5" name="Freeform 915"/>
            <p:cNvSpPr/>
            <p:nvPr/>
          </p:nvSpPr>
          <p:spPr bwMode="auto">
            <a:xfrm>
              <a:off x="5621339" y="4714876"/>
              <a:ext cx="171450" cy="128588"/>
            </a:xfrm>
            <a:custGeom>
              <a:avLst/>
              <a:gdLst>
                <a:gd name="T0" fmla="*/ 108 w 108"/>
                <a:gd name="T1" fmla="*/ 61 h 81"/>
                <a:gd name="T2" fmla="*/ 108 w 108"/>
                <a:gd name="T3" fmla="*/ 81 h 81"/>
                <a:gd name="T4" fmla="*/ 0 w 108"/>
                <a:gd name="T5" fmla="*/ 18 h 81"/>
                <a:gd name="T6" fmla="*/ 0 w 108"/>
                <a:gd name="T7" fmla="*/ 0 h 81"/>
                <a:gd name="T8" fmla="*/ 108 w 108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1">
                  <a:moveTo>
                    <a:pt x="108" y="61"/>
                  </a:moveTo>
                  <a:lnTo>
                    <a:pt x="108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916"/>
            <p:cNvSpPr/>
            <p:nvPr/>
          </p:nvSpPr>
          <p:spPr bwMode="auto">
            <a:xfrm>
              <a:off x="5621339" y="4692651"/>
              <a:ext cx="171450" cy="119063"/>
            </a:xfrm>
            <a:custGeom>
              <a:avLst/>
              <a:gdLst>
                <a:gd name="T0" fmla="*/ 24 w 108"/>
                <a:gd name="T1" fmla="*/ 14 h 75"/>
                <a:gd name="T2" fmla="*/ 24 w 108"/>
                <a:gd name="T3" fmla="*/ 0 h 75"/>
                <a:gd name="T4" fmla="*/ 12 w 108"/>
                <a:gd name="T5" fmla="*/ 7 h 75"/>
                <a:gd name="T6" fmla="*/ 0 w 108"/>
                <a:gd name="T7" fmla="*/ 14 h 75"/>
                <a:gd name="T8" fmla="*/ 108 w 108"/>
                <a:gd name="T9" fmla="*/ 75 h 75"/>
                <a:gd name="T10" fmla="*/ 108 w 108"/>
                <a:gd name="T11" fmla="*/ 62 h 75"/>
                <a:gd name="T12" fmla="*/ 24 w 108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5">
                  <a:moveTo>
                    <a:pt x="24" y="14"/>
                  </a:moveTo>
                  <a:lnTo>
                    <a:pt x="24" y="0"/>
                  </a:lnTo>
                  <a:lnTo>
                    <a:pt x="12" y="7"/>
                  </a:lnTo>
                  <a:lnTo>
                    <a:pt x="0" y="14"/>
                  </a:lnTo>
                  <a:lnTo>
                    <a:pt x="108" y="75"/>
                  </a:lnTo>
                  <a:lnTo>
                    <a:pt x="108" y="6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917"/>
            <p:cNvSpPr/>
            <p:nvPr/>
          </p:nvSpPr>
          <p:spPr bwMode="auto">
            <a:xfrm>
              <a:off x="5792789" y="4692651"/>
              <a:ext cx="169863" cy="119063"/>
            </a:xfrm>
            <a:custGeom>
              <a:avLst/>
              <a:gdLst>
                <a:gd name="T0" fmla="*/ 96 w 107"/>
                <a:gd name="T1" fmla="*/ 7 h 75"/>
                <a:gd name="T2" fmla="*/ 96 w 107"/>
                <a:gd name="T3" fmla="*/ 7 h 75"/>
                <a:gd name="T4" fmla="*/ 84 w 107"/>
                <a:gd name="T5" fmla="*/ 0 h 75"/>
                <a:gd name="T6" fmla="*/ 84 w 107"/>
                <a:gd name="T7" fmla="*/ 14 h 75"/>
                <a:gd name="T8" fmla="*/ 0 w 107"/>
                <a:gd name="T9" fmla="*/ 62 h 75"/>
                <a:gd name="T10" fmla="*/ 0 w 107"/>
                <a:gd name="T11" fmla="*/ 75 h 75"/>
                <a:gd name="T12" fmla="*/ 107 w 107"/>
                <a:gd name="T13" fmla="*/ 14 h 75"/>
                <a:gd name="T14" fmla="*/ 96 w 107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96" y="7"/>
                  </a:moveTo>
                  <a:lnTo>
                    <a:pt x="96" y="7"/>
                  </a:lnTo>
                  <a:lnTo>
                    <a:pt x="84" y="0"/>
                  </a:lnTo>
                  <a:lnTo>
                    <a:pt x="84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7" y="14"/>
                  </a:lnTo>
                  <a:lnTo>
                    <a:pt x="96" y="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918"/>
            <p:cNvSpPr/>
            <p:nvPr/>
          </p:nvSpPr>
          <p:spPr bwMode="auto">
            <a:xfrm>
              <a:off x="5132389" y="4725988"/>
              <a:ext cx="381000" cy="219075"/>
            </a:xfrm>
            <a:custGeom>
              <a:avLst/>
              <a:gdLst>
                <a:gd name="T0" fmla="*/ 240 w 240"/>
                <a:gd name="T1" fmla="*/ 69 h 138"/>
                <a:gd name="T2" fmla="*/ 120 w 240"/>
                <a:gd name="T3" fmla="*/ 138 h 138"/>
                <a:gd name="T4" fmla="*/ 0 w 240"/>
                <a:gd name="T5" fmla="*/ 69 h 138"/>
                <a:gd name="T6" fmla="*/ 119 w 240"/>
                <a:gd name="T7" fmla="*/ 0 h 138"/>
                <a:gd name="T8" fmla="*/ 240 w 240"/>
                <a:gd name="T9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8">
                  <a:moveTo>
                    <a:pt x="240" y="69"/>
                  </a:moveTo>
                  <a:lnTo>
                    <a:pt x="120" y="138"/>
                  </a:lnTo>
                  <a:lnTo>
                    <a:pt x="0" y="69"/>
                  </a:lnTo>
                  <a:lnTo>
                    <a:pt x="119" y="0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76200" dist="101600" dir="5400000" sx="84000" sy="84000" algn="ctr" rotWithShape="0">
                <a:schemeClr val="accent2">
                  <a:lumMod val="75000"/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919"/>
            <p:cNvSpPr/>
            <p:nvPr/>
          </p:nvSpPr>
          <p:spPr bwMode="auto">
            <a:xfrm>
              <a:off x="5322889" y="4556126"/>
              <a:ext cx="131763" cy="357188"/>
            </a:xfrm>
            <a:custGeom>
              <a:avLst/>
              <a:gdLst>
                <a:gd name="T0" fmla="*/ 83 w 83"/>
                <a:gd name="T1" fmla="*/ 0 h 225"/>
                <a:gd name="T2" fmla="*/ 83 w 83"/>
                <a:gd name="T3" fmla="*/ 176 h 225"/>
                <a:gd name="T4" fmla="*/ 0 w 83"/>
                <a:gd name="T5" fmla="*/ 225 h 225"/>
                <a:gd name="T6" fmla="*/ 0 w 83"/>
                <a:gd name="T7" fmla="*/ 49 h 225"/>
                <a:gd name="T8" fmla="*/ 83 w 8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25">
                  <a:moveTo>
                    <a:pt x="83" y="0"/>
                  </a:moveTo>
                  <a:lnTo>
                    <a:pt x="83" y="176"/>
                  </a:lnTo>
                  <a:lnTo>
                    <a:pt x="0" y="225"/>
                  </a:lnTo>
                  <a:lnTo>
                    <a:pt x="0" y="4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920"/>
            <p:cNvSpPr/>
            <p:nvPr/>
          </p:nvSpPr>
          <p:spPr bwMode="auto">
            <a:xfrm>
              <a:off x="5187951" y="4556126"/>
              <a:ext cx="134938" cy="357188"/>
            </a:xfrm>
            <a:custGeom>
              <a:avLst/>
              <a:gdLst>
                <a:gd name="T0" fmla="*/ 85 w 85"/>
                <a:gd name="T1" fmla="*/ 49 h 225"/>
                <a:gd name="T2" fmla="*/ 85 w 85"/>
                <a:gd name="T3" fmla="*/ 225 h 225"/>
                <a:gd name="T4" fmla="*/ 0 w 85"/>
                <a:gd name="T5" fmla="*/ 176 h 225"/>
                <a:gd name="T6" fmla="*/ 0 w 85"/>
                <a:gd name="T7" fmla="*/ 0 h 225"/>
                <a:gd name="T8" fmla="*/ 85 w 85"/>
                <a:gd name="T9" fmla="*/ 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25">
                  <a:moveTo>
                    <a:pt x="85" y="49"/>
                  </a:moveTo>
                  <a:lnTo>
                    <a:pt x="85" y="225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921"/>
            <p:cNvSpPr/>
            <p:nvPr/>
          </p:nvSpPr>
          <p:spPr bwMode="auto">
            <a:xfrm>
              <a:off x="5187951" y="4478338"/>
              <a:ext cx="266700" cy="155575"/>
            </a:xfrm>
            <a:custGeom>
              <a:avLst/>
              <a:gdLst>
                <a:gd name="T0" fmla="*/ 168 w 168"/>
                <a:gd name="T1" fmla="*/ 49 h 98"/>
                <a:gd name="T2" fmla="*/ 85 w 168"/>
                <a:gd name="T3" fmla="*/ 98 h 98"/>
                <a:gd name="T4" fmla="*/ 0 w 168"/>
                <a:gd name="T5" fmla="*/ 49 h 98"/>
                <a:gd name="T6" fmla="*/ 84 w 168"/>
                <a:gd name="T7" fmla="*/ 0 h 98"/>
                <a:gd name="T8" fmla="*/ 168 w 168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8">
                  <a:moveTo>
                    <a:pt x="168" y="49"/>
                  </a:moveTo>
                  <a:lnTo>
                    <a:pt x="85" y="98"/>
                  </a:lnTo>
                  <a:lnTo>
                    <a:pt x="0" y="49"/>
                  </a:lnTo>
                  <a:lnTo>
                    <a:pt x="84" y="0"/>
                  </a:lnTo>
                  <a:lnTo>
                    <a:pt x="168" y="49"/>
                  </a:lnTo>
                  <a:close/>
                </a:path>
              </a:pathLst>
            </a:custGeom>
            <a:solidFill>
              <a:srgbClr val="E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922"/>
            <p:cNvSpPr/>
            <p:nvPr/>
          </p:nvSpPr>
          <p:spPr bwMode="auto">
            <a:xfrm>
              <a:off x="5322889" y="4557713"/>
              <a:ext cx="168275" cy="130175"/>
            </a:xfrm>
            <a:custGeom>
              <a:avLst/>
              <a:gdLst>
                <a:gd name="T0" fmla="*/ 106 w 106"/>
                <a:gd name="T1" fmla="*/ 0 h 82"/>
                <a:gd name="T2" fmla="*/ 106 w 106"/>
                <a:gd name="T3" fmla="*/ 20 h 82"/>
                <a:gd name="T4" fmla="*/ 0 w 106"/>
                <a:gd name="T5" fmla="*/ 82 h 82"/>
                <a:gd name="T6" fmla="*/ 0 w 106"/>
                <a:gd name="T7" fmla="*/ 62 h 82"/>
                <a:gd name="T8" fmla="*/ 106 w 10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2">
                  <a:moveTo>
                    <a:pt x="106" y="0"/>
                  </a:moveTo>
                  <a:lnTo>
                    <a:pt x="106" y="20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23" name="Freeform 923"/>
            <p:cNvSpPr/>
            <p:nvPr/>
          </p:nvSpPr>
          <p:spPr bwMode="auto">
            <a:xfrm>
              <a:off x="5153026" y="4557713"/>
              <a:ext cx="169863" cy="130175"/>
            </a:xfrm>
            <a:custGeom>
              <a:avLst/>
              <a:gdLst>
                <a:gd name="T0" fmla="*/ 107 w 107"/>
                <a:gd name="T1" fmla="*/ 62 h 82"/>
                <a:gd name="T2" fmla="*/ 107 w 107"/>
                <a:gd name="T3" fmla="*/ 82 h 82"/>
                <a:gd name="T4" fmla="*/ 0 w 107"/>
                <a:gd name="T5" fmla="*/ 20 h 82"/>
                <a:gd name="T6" fmla="*/ 0 w 107"/>
                <a:gd name="T7" fmla="*/ 0 h 82"/>
                <a:gd name="T8" fmla="*/ 107 w 107"/>
                <a:gd name="T9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2">
                  <a:moveTo>
                    <a:pt x="107" y="62"/>
                  </a:moveTo>
                  <a:lnTo>
                    <a:pt x="107" y="8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7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924"/>
            <p:cNvSpPr/>
            <p:nvPr/>
          </p:nvSpPr>
          <p:spPr bwMode="auto">
            <a:xfrm>
              <a:off x="5153026" y="4460876"/>
              <a:ext cx="338138" cy="195263"/>
            </a:xfrm>
            <a:custGeom>
              <a:avLst/>
              <a:gdLst>
                <a:gd name="T0" fmla="*/ 213 w 213"/>
                <a:gd name="T1" fmla="*/ 61 h 123"/>
                <a:gd name="T2" fmla="*/ 107 w 213"/>
                <a:gd name="T3" fmla="*/ 123 h 123"/>
                <a:gd name="T4" fmla="*/ 0 w 213"/>
                <a:gd name="T5" fmla="*/ 61 h 123"/>
                <a:gd name="T6" fmla="*/ 106 w 213"/>
                <a:gd name="T7" fmla="*/ 0 h 123"/>
                <a:gd name="T8" fmla="*/ 213 w 213"/>
                <a:gd name="T9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23">
                  <a:moveTo>
                    <a:pt x="213" y="61"/>
                  </a:moveTo>
                  <a:lnTo>
                    <a:pt x="107" y="123"/>
                  </a:lnTo>
                  <a:lnTo>
                    <a:pt x="0" y="61"/>
                  </a:lnTo>
                  <a:lnTo>
                    <a:pt x="106" y="0"/>
                  </a:lnTo>
                  <a:lnTo>
                    <a:pt x="213" y="61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925"/>
            <p:cNvSpPr/>
            <p:nvPr/>
          </p:nvSpPr>
          <p:spPr bwMode="auto">
            <a:xfrm>
              <a:off x="5322889" y="46513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9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9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26" name="Freeform 926"/>
            <p:cNvSpPr/>
            <p:nvPr/>
          </p:nvSpPr>
          <p:spPr bwMode="auto">
            <a:xfrm>
              <a:off x="5153026" y="46513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9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927"/>
            <p:cNvSpPr/>
            <p:nvPr/>
          </p:nvSpPr>
          <p:spPr bwMode="auto">
            <a:xfrm>
              <a:off x="5153026" y="4629151"/>
              <a:ext cx="169863" cy="119063"/>
            </a:xfrm>
            <a:custGeom>
              <a:avLst/>
              <a:gdLst>
                <a:gd name="T0" fmla="*/ 22 w 107"/>
                <a:gd name="T1" fmla="*/ 14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3 h 75"/>
                <a:gd name="T12" fmla="*/ 22 w 107"/>
                <a:gd name="T13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4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928"/>
            <p:cNvSpPr/>
            <p:nvPr/>
          </p:nvSpPr>
          <p:spPr bwMode="auto">
            <a:xfrm>
              <a:off x="5322889" y="46291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3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929"/>
            <p:cNvSpPr/>
            <p:nvPr/>
          </p:nvSpPr>
          <p:spPr bwMode="auto">
            <a:xfrm>
              <a:off x="5322889" y="4727576"/>
              <a:ext cx="168275" cy="128588"/>
            </a:xfrm>
            <a:custGeom>
              <a:avLst/>
              <a:gdLst>
                <a:gd name="T0" fmla="*/ 106 w 106"/>
                <a:gd name="T1" fmla="*/ 0 h 81"/>
                <a:gd name="T2" fmla="*/ 106 w 106"/>
                <a:gd name="T3" fmla="*/ 18 h 81"/>
                <a:gd name="T4" fmla="*/ 0 w 106"/>
                <a:gd name="T5" fmla="*/ 81 h 81"/>
                <a:gd name="T6" fmla="*/ 0 w 106"/>
                <a:gd name="T7" fmla="*/ 61 h 81"/>
                <a:gd name="T8" fmla="*/ 106 w 10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0"/>
                  </a:moveTo>
                  <a:lnTo>
                    <a:pt x="106" y="18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106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0" name="Freeform 930"/>
            <p:cNvSpPr/>
            <p:nvPr/>
          </p:nvSpPr>
          <p:spPr bwMode="auto">
            <a:xfrm>
              <a:off x="5153026" y="4727576"/>
              <a:ext cx="169863" cy="128588"/>
            </a:xfrm>
            <a:custGeom>
              <a:avLst/>
              <a:gdLst>
                <a:gd name="T0" fmla="*/ 107 w 107"/>
                <a:gd name="T1" fmla="*/ 61 h 81"/>
                <a:gd name="T2" fmla="*/ 107 w 107"/>
                <a:gd name="T3" fmla="*/ 81 h 81"/>
                <a:gd name="T4" fmla="*/ 0 w 107"/>
                <a:gd name="T5" fmla="*/ 18 h 81"/>
                <a:gd name="T6" fmla="*/ 0 w 107"/>
                <a:gd name="T7" fmla="*/ 0 h 81"/>
                <a:gd name="T8" fmla="*/ 107 w 107"/>
                <a:gd name="T9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1">
                  <a:moveTo>
                    <a:pt x="107" y="61"/>
                  </a:moveTo>
                  <a:lnTo>
                    <a:pt x="107" y="81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7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931"/>
            <p:cNvSpPr/>
            <p:nvPr/>
          </p:nvSpPr>
          <p:spPr bwMode="auto">
            <a:xfrm>
              <a:off x="5153026" y="4705351"/>
              <a:ext cx="169863" cy="119063"/>
            </a:xfrm>
            <a:custGeom>
              <a:avLst/>
              <a:gdLst>
                <a:gd name="T0" fmla="*/ 22 w 107"/>
                <a:gd name="T1" fmla="*/ 13 h 75"/>
                <a:gd name="T2" fmla="*/ 22 w 107"/>
                <a:gd name="T3" fmla="*/ 0 h 75"/>
                <a:gd name="T4" fmla="*/ 11 w 107"/>
                <a:gd name="T5" fmla="*/ 7 h 75"/>
                <a:gd name="T6" fmla="*/ 0 w 107"/>
                <a:gd name="T7" fmla="*/ 14 h 75"/>
                <a:gd name="T8" fmla="*/ 107 w 107"/>
                <a:gd name="T9" fmla="*/ 75 h 75"/>
                <a:gd name="T10" fmla="*/ 107 w 107"/>
                <a:gd name="T11" fmla="*/ 62 h 75"/>
                <a:gd name="T12" fmla="*/ 22 w 107"/>
                <a:gd name="T1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5">
                  <a:moveTo>
                    <a:pt x="22" y="13"/>
                  </a:moveTo>
                  <a:lnTo>
                    <a:pt x="22" y="0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107" y="75"/>
                  </a:lnTo>
                  <a:lnTo>
                    <a:pt x="107" y="62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932"/>
            <p:cNvSpPr/>
            <p:nvPr/>
          </p:nvSpPr>
          <p:spPr bwMode="auto">
            <a:xfrm>
              <a:off x="5322889" y="4705351"/>
              <a:ext cx="168275" cy="119063"/>
            </a:xfrm>
            <a:custGeom>
              <a:avLst/>
              <a:gdLst>
                <a:gd name="T0" fmla="*/ 95 w 106"/>
                <a:gd name="T1" fmla="*/ 7 h 75"/>
                <a:gd name="T2" fmla="*/ 95 w 106"/>
                <a:gd name="T3" fmla="*/ 7 h 75"/>
                <a:gd name="T4" fmla="*/ 83 w 106"/>
                <a:gd name="T5" fmla="*/ 0 h 75"/>
                <a:gd name="T6" fmla="*/ 83 w 106"/>
                <a:gd name="T7" fmla="*/ 14 h 75"/>
                <a:gd name="T8" fmla="*/ 0 w 106"/>
                <a:gd name="T9" fmla="*/ 62 h 75"/>
                <a:gd name="T10" fmla="*/ 0 w 106"/>
                <a:gd name="T11" fmla="*/ 75 h 75"/>
                <a:gd name="T12" fmla="*/ 106 w 106"/>
                <a:gd name="T13" fmla="*/ 14 h 75"/>
                <a:gd name="T14" fmla="*/ 95 w 106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5">
                  <a:moveTo>
                    <a:pt x="95" y="7"/>
                  </a:moveTo>
                  <a:lnTo>
                    <a:pt x="95" y="7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0" y="62"/>
                  </a:lnTo>
                  <a:lnTo>
                    <a:pt x="0" y="75"/>
                  </a:lnTo>
                  <a:lnTo>
                    <a:pt x="106" y="14"/>
                  </a:lnTo>
                  <a:lnTo>
                    <a:pt x="95" y="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933"/>
            <p:cNvSpPr/>
            <p:nvPr/>
          </p:nvSpPr>
          <p:spPr bwMode="auto">
            <a:xfrm>
              <a:off x="5534092" y="4878388"/>
              <a:ext cx="49213" cy="136525"/>
            </a:xfrm>
            <a:custGeom>
              <a:avLst/>
              <a:gdLst>
                <a:gd name="T0" fmla="*/ 0 w 31"/>
                <a:gd name="T1" fmla="*/ 0 h 86"/>
                <a:gd name="T2" fmla="*/ 0 w 31"/>
                <a:gd name="T3" fmla="*/ 86 h 86"/>
                <a:gd name="T4" fmla="*/ 31 w 31"/>
                <a:gd name="T5" fmla="*/ 69 h 86"/>
                <a:gd name="T6" fmla="*/ 0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0" y="0"/>
                  </a:moveTo>
                  <a:lnTo>
                    <a:pt x="0" y="86"/>
                  </a:lnTo>
                  <a:lnTo>
                    <a:pt x="31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934"/>
            <p:cNvSpPr/>
            <p:nvPr/>
          </p:nvSpPr>
          <p:spPr bwMode="auto">
            <a:xfrm>
              <a:off x="5484880" y="4878388"/>
              <a:ext cx="49213" cy="136525"/>
            </a:xfrm>
            <a:custGeom>
              <a:avLst/>
              <a:gdLst>
                <a:gd name="T0" fmla="*/ 31 w 31"/>
                <a:gd name="T1" fmla="*/ 0 h 86"/>
                <a:gd name="T2" fmla="*/ 31 w 31"/>
                <a:gd name="T3" fmla="*/ 86 h 86"/>
                <a:gd name="T4" fmla="*/ 0 w 31"/>
                <a:gd name="T5" fmla="*/ 69 h 86"/>
                <a:gd name="T6" fmla="*/ 31 w 31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6">
                  <a:moveTo>
                    <a:pt x="31" y="0"/>
                  </a:moveTo>
                  <a:lnTo>
                    <a:pt x="31" y="86"/>
                  </a:lnTo>
                  <a:lnTo>
                    <a:pt x="0" y="6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939"/>
            <p:cNvSpPr/>
            <p:nvPr/>
          </p:nvSpPr>
          <p:spPr bwMode="auto">
            <a:xfrm>
              <a:off x="5051426" y="4410076"/>
              <a:ext cx="236538" cy="193675"/>
            </a:xfrm>
            <a:custGeom>
              <a:avLst/>
              <a:gdLst>
                <a:gd name="T0" fmla="*/ 149 w 149"/>
                <a:gd name="T1" fmla="*/ 0 h 122"/>
                <a:gd name="T2" fmla="*/ 148 w 149"/>
                <a:gd name="T3" fmla="*/ 35 h 122"/>
                <a:gd name="T4" fmla="*/ 0 w 149"/>
                <a:gd name="T5" fmla="*/ 122 h 122"/>
                <a:gd name="T6" fmla="*/ 0 w 149"/>
                <a:gd name="T7" fmla="*/ 87 h 122"/>
                <a:gd name="T8" fmla="*/ 149 w 14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22">
                  <a:moveTo>
                    <a:pt x="149" y="0"/>
                  </a:moveTo>
                  <a:lnTo>
                    <a:pt x="148" y="35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149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6" name="Freeform 940"/>
            <p:cNvSpPr/>
            <p:nvPr/>
          </p:nvSpPr>
          <p:spPr bwMode="auto">
            <a:xfrm>
              <a:off x="4884739" y="4452938"/>
              <a:ext cx="166688" cy="150813"/>
            </a:xfrm>
            <a:custGeom>
              <a:avLst/>
              <a:gdLst>
                <a:gd name="T0" fmla="*/ 105 w 105"/>
                <a:gd name="T1" fmla="*/ 60 h 95"/>
                <a:gd name="T2" fmla="*/ 105 w 105"/>
                <a:gd name="T3" fmla="*/ 95 h 95"/>
                <a:gd name="T4" fmla="*/ 0 w 105"/>
                <a:gd name="T5" fmla="*/ 34 h 95"/>
                <a:gd name="T6" fmla="*/ 1 w 105"/>
                <a:gd name="T7" fmla="*/ 0 h 95"/>
                <a:gd name="T8" fmla="*/ 105 w 105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5">
                  <a:moveTo>
                    <a:pt x="105" y="60"/>
                  </a:moveTo>
                  <a:lnTo>
                    <a:pt x="105" y="95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05" y="6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7" name="Freeform 941"/>
            <p:cNvSpPr/>
            <p:nvPr/>
          </p:nvSpPr>
          <p:spPr bwMode="auto">
            <a:xfrm>
              <a:off x="4886326" y="4314826"/>
              <a:ext cx="401638" cy="233363"/>
            </a:xfrm>
            <a:custGeom>
              <a:avLst/>
              <a:gdLst>
                <a:gd name="T0" fmla="*/ 253 w 253"/>
                <a:gd name="T1" fmla="*/ 60 h 147"/>
                <a:gd name="T2" fmla="*/ 104 w 253"/>
                <a:gd name="T3" fmla="*/ 147 h 147"/>
                <a:gd name="T4" fmla="*/ 0 w 253"/>
                <a:gd name="T5" fmla="*/ 87 h 147"/>
                <a:gd name="T6" fmla="*/ 148 w 253"/>
                <a:gd name="T7" fmla="*/ 0 h 147"/>
                <a:gd name="T8" fmla="*/ 253 w 253"/>
                <a:gd name="T9" fmla="*/ 6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7">
                  <a:moveTo>
                    <a:pt x="253" y="60"/>
                  </a:moveTo>
                  <a:lnTo>
                    <a:pt x="104" y="147"/>
                  </a:lnTo>
                  <a:lnTo>
                    <a:pt x="0" y="87"/>
                  </a:lnTo>
                  <a:lnTo>
                    <a:pt x="148" y="0"/>
                  </a:lnTo>
                  <a:lnTo>
                    <a:pt x="253" y="6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942"/>
            <p:cNvSpPr/>
            <p:nvPr/>
          </p:nvSpPr>
          <p:spPr bwMode="auto">
            <a:xfrm>
              <a:off x="5057776" y="4244976"/>
              <a:ext cx="187325" cy="284163"/>
            </a:xfrm>
            <a:custGeom>
              <a:avLst/>
              <a:gdLst>
                <a:gd name="T0" fmla="*/ 118 w 118"/>
                <a:gd name="T1" fmla="*/ 0 h 179"/>
                <a:gd name="T2" fmla="*/ 118 w 118"/>
                <a:gd name="T3" fmla="*/ 111 h 179"/>
                <a:gd name="T4" fmla="*/ 0 w 118"/>
                <a:gd name="T5" fmla="*/ 179 h 179"/>
                <a:gd name="T6" fmla="*/ 0 w 118"/>
                <a:gd name="T7" fmla="*/ 70 h 179"/>
                <a:gd name="T8" fmla="*/ 118 w 11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9">
                  <a:moveTo>
                    <a:pt x="118" y="0"/>
                  </a:moveTo>
                  <a:lnTo>
                    <a:pt x="118" y="111"/>
                  </a:lnTo>
                  <a:lnTo>
                    <a:pt x="0" y="179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0">
                  <a:schemeClr val="accent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39" name="Freeform 943"/>
            <p:cNvSpPr/>
            <p:nvPr/>
          </p:nvSpPr>
          <p:spPr bwMode="auto">
            <a:xfrm>
              <a:off x="4926014" y="4279901"/>
              <a:ext cx="131763" cy="249238"/>
            </a:xfrm>
            <a:custGeom>
              <a:avLst/>
              <a:gdLst>
                <a:gd name="T0" fmla="*/ 83 w 83"/>
                <a:gd name="T1" fmla="*/ 48 h 157"/>
                <a:gd name="T2" fmla="*/ 83 w 83"/>
                <a:gd name="T3" fmla="*/ 157 h 157"/>
                <a:gd name="T4" fmla="*/ 0 w 83"/>
                <a:gd name="T5" fmla="*/ 109 h 157"/>
                <a:gd name="T6" fmla="*/ 1 w 83"/>
                <a:gd name="T7" fmla="*/ 0 h 157"/>
                <a:gd name="T8" fmla="*/ 83 w 83"/>
                <a:gd name="T9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7">
                  <a:moveTo>
                    <a:pt x="83" y="48"/>
                  </a:moveTo>
                  <a:lnTo>
                    <a:pt x="83" y="157"/>
                  </a:lnTo>
                  <a:lnTo>
                    <a:pt x="0" y="109"/>
                  </a:lnTo>
                  <a:lnTo>
                    <a:pt x="1" y="0"/>
                  </a:lnTo>
                  <a:lnTo>
                    <a:pt x="83" y="48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/>
                </a:gs>
                <a:gs pos="24000">
                  <a:schemeClr val="accent6"/>
                </a:gs>
              </a:gsLst>
              <a:lin ang="18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40" name="Freeform 944"/>
            <p:cNvSpPr/>
            <p:nvPr/>
          </p:nvSpPr>
          <p:spPr bwMode="auto">
            <a:xfrm>
              <a:off x="4927601" y="4170363"/>
              <a:ext cx="317500" cy="185738"/>
            </a:xfrm>
            <a:custGeom>
              <a:avLst/>
              <a:gdLst>
                <a:gd name="T0" fmla="*/ 200 w 200"/>
                <a:gd name="T1" fmla="*/ 47 h 117"/>
                <a:gd name="T2" fmla="*/ 82 w 200"/>
                <a:gd name="T3" fmla="*/ 117 h 117"/>
                <a:gd name="T4" fmla="*/ 0 w 200"/>
                <a:gd name="T5" fmla="*/ 69 h 117"/>
                <a:gd name="T6" fmla="*/ 118 w 200"/>
                <a:gd name="T7" fmla="*/ 0 h 117"/>
                <a:gd name="T8" fmla="*/ 200 w 200"/>
                <a:gd name="T9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7">
                  <a:moveTo>
                    <a:pt x="200" y="47"/>
                  </a:moveTo>
                  <a:lnTo>
                    <a:pt x="82" y="117"/>
                  </a:lnTo>
                  <a:lnTo>
                    <a:pt x="0" y="69"/>
                  </a:lnTo>
                  <a:lnTo>
                    <a:pt x="118" y="0"/>
                  </a:lnTo>
                  <a:lnTo>
                    <a:pt x="200" y="47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945"/>
            <p:cNvSpPr/>
            <p:nvPr/>
          </p:nvSpPr>
          <p:spPr bwMode="auto">
            <a:xfrm>
              <a:off x="5140326" y="4211638"/>
              <a:ext cx="53975" cy="63500"/>
            </a:xfrm>
            <a:custGeom>
              <a:avLst/>
              <a:gdLst>
                <a:gd name="T0" fmla="*/ 34 w 34"/>
                <a:gd name="T1" fmla="*/ 0 h 40"/>
                <a:gd name="T2" fmla="*/ 34 w 34"/>
                <a:gd name="T3" fmla="*/ 21 h 40"/>
                <a:gd name="T4" fmla="*/ 0 w 34"/>
                <a:gd name="T5" fmla="*/ 40 h 40"/>
                <a:gd name="T6" fmla="*/ 0 w 34"/>
                <a:gd name="T7" fmla="*/ 20 h 40"/>
                <a:gd name="T8" fmla="*/ 34 w 3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4" y="0"/>
                  </a:moveTo>
                  <a:lnTo>
                    <a:pt x="34" y="21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946"/>
            <p:cNvSpPr/>
            <p:nvPr/>
          </p:nvSpPr>
          <p:spPr bwMode="auto">
            <a:xfrm>
              <a:off x="5083176" y="4210051"/>
              <a:ext cx="57150" cy="65088"/>
            </a:xfrm>
            <a:custGeom>
              <a:avLst/>
              <a:gdLst>
                <a:gd name="T0" fmla="*/ 36 w 36"/>
                <a:gd name="T1" fmla="*/ 21 h 41"/>
                <a:gd name="T2" fmla="*/ 36 w 36"/>
                <a:gd name="T3" fmla="*/ 41 h 41"/>
                <a:gd name="T4" fmla="*/ 0 w 36"/>
                <a:gd name="T5" fmla="*/ 22 h 41"/>
                <a:gd name="T6" fmla="*/ 0 w 36"/>
                <a:gd name="T7" fmla="*/ 0 h 41"/>
                <a:gd name="T8" fmla="*/ 36 w 36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6" y="4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947"/>
            <p:cNvSpPr/>
            <p:nvPr/>
          </p:nvSpPr>
          <p:spPr bwMode="auto">
            <a:xfrm>
              <a:off x="5083176" y="4179888"/>
              <a:ext cx="111125" cy="63500"/>
            </a:xfrm>
            <a:custGeom>
              <a:avLst/>
              <a:gdLst>
                <a:gd name="T0" fmla="*/ 70 w 70"/>
                <a:gd name="T1" fmla="*/ 20 h 40"/>
                <a:gd name="T2" fmla="*/ 36 w 70"/>
                <a:gd name="T3" fmla="*/ 40 h 40"/>
                <a:gd name="T4" fmla="*/ 0 w 70"/>
                <a:gd name="T5" fmla="*/ 20 h 40"/>
                <a:gd name="T6" fmla="*/ 36 w 70"/>
                <a:gd name="T7" fmla="*/ 0 h 40"/>
                <a:gd name="T8" fmla="*/ 70 w 7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0">
                  <a:moveTo>
                    <a:pt x="70" y="20"/>
                  </a:moveTo>
                  <a:lnTo>
                    <a:pt x="36" y="40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70" y="20"/>
                  </a:ln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15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950"/>
            <p:cNvSpPr/>
            <p:nvPr/>
          </p:nvSpPr>
          <p:spPr bwMode="auto">
            <a:xfrm>
              <a:off x="5905189" y="4872039"/>
              <a:ext cx="73025" cy="198438"/>
            </a:xfrm>
            <a:custGeom>
              <a:avLst/>
              <a:gdLst>
                <a:gd name="T0" fmla="*/ 0 w 46"/>
                <a:gd name="T1" fmla="*/ 0 h 125"/>
                <a:gd name="T2" fmla="*/ 0 w 46"/>
                <a:gd name="T3" fmla="*/ 125 h 125"/>
                <a:gd name="T4" fmla="*/ 46 w 46"/>
                <a:gd name="T5" fmla="*/ 99 h 125"/>
                <a:gd name="T6" fmla="*/ 0 w 46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25">
                  <a:moveTo>
                    <a:pt x="0" y="0"/>
                  </a:moveTo>
                  <a:lnTo>
                    <a:pt x="0" y="125"/>
                  </a:lnTo>
                  <a:lnTo>
                    <a:pt x="4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951"/>
            <p:cNvSpPr/>
            <p:nvPr/>
          </p:nvSpPr>
          <p:spPr bwMode="auto">
            <a:xfrm>
              <a:off x="5833751" y="4872039"/>
              <a:ext cx="71438" cy="198438"/>
            </a:xfrm>
            <a:custGeom>
              <a:avLst/>
              <a:gdLst>
                <a:gd name="T0" fmla="*/ 45 w 45"/>
                <a:gd name="T1" fmla="*/ 0 h 125"/>
                <a:gd name="T2" fmla="*/ 45 w 45"/>
                <a:gd name="T3" fmla="*/ 125 h 125"/>
                <a:gd name="T4" fmla="*/ 0 w 45"/>
                <a:gd name="T5" fmla="*/ 99 h 125"/>
                <a:gd name="T6" fmla="*/ 45 w 45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25">
                  <a:moveTo>
                    <a:pt x="45" y="0"/>
                  </a:moveTo>
                  <a:lnTo>
                    <a:pt x="45" y="125"/>
                  </a:lnTo>
                  <a:lnTo>
                    <a:pt x="0" y="9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任意多边形: 形状 845"/>
            <p:cNvSpPr>
              <a:spLocks noChangeArrowheads="1"/>
            </p:cNvSpPr>
            <p:nvPr/>
          </p:nvSpPr>
          <p:spPr bwMode="auto">
            <a:xfrm>
              <a:off x="5857876" y="649968"/>
              <a:ext cx="1025525" cy="715283"/>
            </a:xfrm>
            <a:custGeom>
              <a:avLst/>
              <a:gdLst>
                <a:gd name="connsiteX0" fmla="*/ 508794 w 1025525"/>
                <a:gd name="connsiteY0" fmla="*/ 283483 h 715283"/>
                <a:gd name="connsiteX1" fmla="*/ 582613 w 1025525"/>
                <a:gd name="connsiteY1" fmla="*/ 357302 h 715283"/>
                <a:gd name="connsiteX2" fmla="*/ 508794 w 1025525"/>
                <a:gd name="connsiteY2" fmla="*/ 431121 h 715283"/>
                <a:gd name="connsiteX3" fmla="*/ 434975 w 1025525"/>
                <a:gd name="connsiteY3" fmla="*/ 357302 h 715283"/>
                <a:gd name="connsiteX4" fmla="*/ 508794 w 1025525"/>
                <a:gd name="connsiteY4" fmla="*/ 283483 h 715283"/>
                <a:gd name="connsiteX5" fmla="*/ 660102 w 1025525"/>
                <a:gd name="connsiteY5" fmla="*/ 208179 h 715283"/>
                <a:gd name="connsiteX6" fmla="*/ 765176 w 1025525"/>
                <a:gd name="connsiteY6" fmla="*/ 356732 h 715283"/>
                <a:gd name="connsiteX7" fmla="*/ 660102 w 1025525"/>
                <a:gd name="connsiteY7" fmla="*/ 507096 h 715283"/>
                <a:gd name="connsiteX8" fmla="*/ 649232 w 1025525"/>
                <a:gd name="connsiteY8" fmla="*/ 508908 h 715283"/>
                <a:gd name="connsiteX9" fmla="*/ 618435 w 1025525"/>
                <a:gd name="connsiteY9" fmla="*/ 487169 h 715283"/>
                <a:gd name="connsiteX10" fmla="*/ 638363 w 1025525"/>
                <a:gd name="connsiteY10" fmla="*/ 445501 h 715283"/>
                <a:gd name="connsiteX11" fmla="*/ 699958 w 1025525"/>
                <a:gd name="connsiteY11" fmla="*/ 356732 h 715283"/>
                <a:gd name="connsiteX12" fmla="*/ 638363 w 1025525"/>
                <a:gd name="connsiteY12" fmla="*/ 269774 h 715283"/>
                <a:gd name="connsiteX13" fmla="*/ 618435 w 1025525"/>
                <a:gd name="connsiteY13" fmla="*/ 228107 h 715283"/>
                <a:gd name="connsiteX14" fmla="*/ 660102 w 1025525"/>
                <a:gd name="connsiteY14" fmla="*/ 208179 h 715283"/>
                <a:gd name="connsiteX15" fmla="*/ 365578 w 1025525"/>
                <a:gd name="connsiteY15" fmla="*/ 208179 h 715283"/>
                <a:gd name="connsiteX16" fmla="*/ 407307 w 1025525"/>
                <a:gd name="connsiteY16" fmla="*/ 228107 h 715283"/>
                <a:gd name="connsiteX17" fmla="*/ 387350 w 1025525"/>
                <a:gd name="connsiteY17" fmla="*/ 269774 h 715283"/>
                <a:gd name="connsiteX18" fmla="*/ 325664 w 1025525"/>
                <a:gd name="connsiteY18" fmla="*/ 356732 h 715283"/>
                <a:gd name="connsiteX19" fmla="*/ 387350 w 1025525"/>
                <a:gd name="connsiteY19" fmla="*/ 445501 h 715283"/>
                <a:gd name="connsiteX20" fmla="*/ 407307 w 1025525"/>
                <a:gd name="connsiteY20" fmla="*/ 487169 h 715283"/>
                <a:gd name="connsiteX21" fmla="*/ 376464 w 1025525"/>
                <a:gd name="connsiteY21" fmla="*/ 508908 h 715283"/>
                <a:gd name="connsiteX22" fmla="*/ 365578 w 1025525"/>
                <a:gd name="connsiteY22" fmla="*/ 507096 h 715283"/>
                <a:gd name="connsiteX23" fmla="*/ 260350 w 1025525"/>
                <a:gd name="connsiteY23" fmla="*/ 356732 h 715283"/>
                <a:gd name="connsiteX24" fmla="*/ 365578 w 1025525"/>
                <a:gd name="connsiteY24" fmla="*/ 208179 h 715283"/>
                <a:gd name="connsiteX25" fmla="*/ 736043 w 1025525"/>
                <a:gd name="connsiteY25" fmla="*/ 131760 h 715283"/>
                <a:gd name="connsiteX26" fmla="*/ 895350 w 1025525"/>
                <a:gd name="connsiteY26" fmla="*/ 356621 h 715283"/>
                <a:gd name="connsiteX27" fmla="*/ 736043 w 1025525"/>
                <a:gd name="connsiteY27" fmla="*/ 583295 h 715283"/>
                <a:gd name="connsiteX28" fmla="*/ 725181 w 1025525"/>
                <a:gd name="connsiteY28" fmla="*/ 585108 h 715283"/>
                <a:gd name="connsiteX29" fmla="*/ 694406 w 1025525"/>
                <a:gd name="connsiteY29" fmla="*/ 563347 h 715283"/>
                <a:gd name="connsiteX30" fmla="*/ 714320 w 1025525"/>
                <a:gd name="connsiteY30" fmla="*/ 521639 h 715283"/>
                <a:gd name="connsiteX31" fmla="*/ 830179 w 1025525"/>
                <a:gd name="connsiteY31" fmla="*/ 356621 h 715283"/>
                <a:gd name="connsiteX32" fmla="*/ 714320 w 1025525"/>
                <a:gd name="connsiteY32" fmla="*/ 193415 h 715283"/>
                <a:gd name="connsiteX33" fmla="*/ 694406 w 1025525"/>
                <a:gd name="connsiteY33" fmla="*/ 151707 h 715283"/>
                <a:gd name="connsiteX34" fmla="*/ 736043 w 1025525"/>
                <a:gd name="connsiteY34" fmla="*/ 131760 h 715283"/>
                <a:gd name="connsiteX35" fmla="*/ 287725 w 1025525"/>
                <a:gd name="connsiteY35" fmla="*/ 131760 h 715283"/>
                <a:gd name="connsiteX36" fmla="*/ 329317 w 1025525"/>
                <a:gd name="connsiteY36" fmla="*/ 151707 h 715283"/>
                <a:gd name="connsiteX37" fmla="*/ 309425 w 1025525"/>
                <a:gd name="connsiteY37" fmla="*/ 193415 h 715283"/>
                <a:gd name="connsiteX38" fmla="*/ 193689 w 1025525"/>
                <a:gd name="connsiteY38" fmla="*/ 356621 h 715283"/>
                <a:gd name="connsiteX39" fmla="*/ 309425 w 1025525"/>
                <a:gd name="connsiteY39" fmla="*/ 521639 h 715283"/>
                <a:gd name="connsiteX40" fmla="*/ 329317 w 1025525"/>
                <a:gd name="connsiteY40" fmla="*/ 563347 h 715283"/>
                <a:gd name="connsiteX41" fmla="*/ 298575 w 1025525"/>
                <a:gd name="connsiteY41" fmla="*/ 585108 h 715283"/>
                <a:gd name="connsiteX42" fmla="*/ 287725 w 1025525"/>
                <a:gd name="connsiteY42" fmla="*/ 583295 h 715283"/>
                <a:gd name="connsiteX43" fmla="*/ 128588 w 1025525"/>
                <a:gd name="connsiteY43" fmla="*/ 356621 h 715283"/>
                <a:gd name="connsiteX44" fmla="*/ 287725 w 1025525"/>
                <a:gd name="connsiteY44" fmla="*/ 131760 h 715283"/>
                <a:gd name="connsiteX45" fmla="*/ 774104 w 1025525"/>
                <a:gd name="connsiteY45" fmla="*/ 1579 h 715283"/>
                <a:gd name="connsiteX46" fmla="*/ 1025525 w 1025525"/>
                <a:gd name="connsiteY46" fmla="*/ 356620 h 715283"/>
                <a:gd name="connsiteX47" fmla="*/ 774104 w 1025525"/>
                <a:gd name="connsiteY47" fmla="*/ 713472 h 715283"/>
                <a:gd name="connsiteX48" fmla="*/ 763251 w 1025525"/>
                <a:gd name="connsiteY48" fmla="*/ 715283 h 715283"/>
                <a:gd name="connsiteX49" fmla="*/ 732502 w 1025525"/>
                <a:gd name="connsiteY49" fmla="*/ 693546 h 715283"/>
                <a:gd name="connsiteX50" fmla="*/ 752398 w 1025525"/>
                <a:gd name="connsiteY50" fmla="*/ 651883 h 715283"/>
                <a:gd name="connsiteX51" fmla="*/ 960409 w 1025525"/>
                <a:gd name="connsiteY51" fmla="*/ 356620 h 715283"/>
                <a:gd name="connsiteX52" fmla="*/ 752398 w 1025525"/>
                <a:gd name="connsiteY52" fmla="*/ 63168 h 715283"/>
                <a:gd name="connsiteX53" fmla="*/ 732502 w 1025525"/>
                <a:gd name="connsiteY53" fmla="*/ 21505 h 715283"/>
                <a:gd name="connsiteX54" fmla="*/ 774104 w 1025525"/>
                <a:gd name="connsiteY54" fmla="*/ 1579 h 715283"/>
                <a:gd name="connsiteX55" fmla="*/ 249612 w 1025525"/>
                <a:gd name="connsiteY55" fmla="*/ 1579 h 715283"/>
                <a:gd name="connsiteX56" fmla="*/ 291215 w 1025525"/>
                <a:gd name="connsiteY56" fmla="*/ 21505 h 715283"/>
                <a:gd name="connsiteX57" fmla="*/ 271318 w 1025525"/>
                <a:gd name="connsiteY57" fmla="*/ 63168 h 715283"/>
                <a:gd name="connsiteX58" fmla="*/ 65116 w 1025525"/>
                <a:gd name="connsiteY58" fmla="*/ 356620 h 715283"/>
                <a:gd name="connsiteX59" fmla="*/ 271318 w 1025525"/>
                <a:gd name="connsiteY59" fmla="*/ 651883 h 715283"/>
                <a:gd name="connsiteX60" fmla="*/ 291215 w 1025525"/>
                <a:gd name="connsiteY60" fmla="*/ 693546 h 715283"/>
                <a:gd name="connsiteX61" fmla="*/ 260465 w 1025525"/>
                <a:gd name="connsiteY61" fmla="*/ 715283 h 715283"/>
                <a:gd name="connsiteX62" fmla="*/ 249612 w 1025525"/>
                <a:gd name="connsiteY62" fmla="*/ 713472 h 715283"/>
                <a:gd name="connsiteX63" fmla="*/ 0 w 1025525"/>
                <a:gd name="connsiteY63" fmla="*/ 356620 h 715283"/>
                <a:gd name="connsiteX64" fmla="*/ 249612 w 1025525"/>
                <a:gd name="connsiteY64" fmla="*/ 1579 h 7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25525" h="715283">
                  <a:moveTo>
                    <a:pt x="508794" y="283483"/>
                  </a:moveTo>
                  <a:cubicBezTo>
                    <a:pt x="549563" y="283483"/>
                    <a:pt x="582613" y="316533"/>
                    <a:pt x="582613" y="357302"/>
                  </a:cubicBezTo>
                  <a:cubicBezTo>
                    <a:pt x="582613" y="398071"/>
                    <a:pt x="549563" y="431121"/>
                    <a:pt x="508794" y="431121"/>
                  </a:cubicBezTo>
                  <a:cubicBezTo>
                    <a:pt x="468025" y="431121"/>
                    <a:pt x="434975" y="398071"/>
                    <a:pt x="434975" y="357302"/>
                  </a:cubicBezTo>
                  <a:cubicBezTo>
                    <a:pt x="434975" y="316533"/>
                    <a:pt x="468025" y="283483"/>
                    <a:pt x="508794" y="283483"/>
                  </a:cubicBezTo>
                  <a:close/>
                  <a:moveTo>
                    <a:pt x="660102" y="208179"/>
                  </a:moveTo>
                  <a:cubicBezTo>
                    <a:pt x="723509" y="229919"/>
                    <a:pt x="765176" y="289702"/>
                    <a:pt x="765176" y="356732"/>
                  </a:cubicBezTo>
                  <a:cubicBezTo>
                    <a:pt x="765176" y="425574"/>
                    <a:pt x="723509" y="485357"/>
                    <a:pt x="660102" y="507096"/>
                  </a:cubicBezTo>
                  <a:cubicBezTo>
                    <a:pt x="656479" y="508908"/>
                    <a:pt x="652856" y="508908"/>
                    <a:pt x="649232" y="508908"/>
                  </a:cubicBezTo>
                  <a:cubicBezTo>
                    <a:pt x="634739" y="508908"/>
                    <a:pt x="622058" y="501662"/>
                    <a:pt x="618435" y="487169"/>
                  </a:cubicBezTo>
                  <a:cubicBezTo>
                    <a:pt x="611188" y="470864"/>
                    <a:pt x="620246" y="452748"/>
                    <a:pt x="638363" y="445501"/>
                  </a:cubicBezTo>
                  <a:cubicBezTo>
                    <a:pt x="674595" y="432820"/>
                    <a:pt x="699958" y="396588"/>
                    <a:pt x="699958" y="356732"/>
                  </a:cubicBezTo>
                  <a:cubicBezTo>
                    <a:pt x="699958" y="318688"/>
                    <a:pt x="674595" y="282456"/>
                    <a:pt x="638363" y="269774"/>
                  </a:cubicBezTo>
                  <a:cubicBezTo>
                    <a:pt x="620246" y="262528"/>
                    <a:pt x="611188" y="244412"/>
                    <a:pt x="618435" y="228107"/>
                  </a:cubicBezTo>
                  <a:cubicBezTo>
                    <a:pt x="623870" y="209991"/>
                    <a:pt x="641986" y="200933"/>
                    <a:pt x="660102" y="208179"/>
                  </a:cubicBezTo>
                  <a:close/>
                  <a:moveTo>
                    <a:pt x="365578" y="208179"/>
                  </a:moveTo>
                  <a:cubicBezTo>
                    <a:pt x="381907" y="200933"/>
                    <a:pt x="401864" y="209991"/>
                    <a:pt x="407307" y="228107"/>
                  </a:cubicBezTo>
                  <a:cubicBezTo>
                    <a:pt x="412750" y="244412"/>
                    <a:pt x="403678" y="262528"/>
                    <a:pt x="387350" y="269774"/>
                  </a:cubicBezTo>
                  <a:cubicBezTo>
                    <a:pt x="351064" y="282456"/>
                    <a:pt x="325664" y="318688"/>
                    <a:pt x="325664" y="356732"/>
                  </a:cubicBezTo>
                  <a:cubicBezTo>
                    <a:pt x="325664" y="396588"/>
                    <a:pt x="351064" y="432820"/>
                    <a:pt x="387350" y="445501"/>
                  </a:cubicBezTo>
                  <a:cubicBezTo>
                    <a:pt x="403678" y="452748"/>
                    <a:pt x="412750" y="470864"/>
                    <a:pt x="407307" y="487169"/>
                  </a:cubicBezTo>
                  <a:cubicBezTo>
                    <a:pt x="401864" y="501662"/>
                    <a:pt x="389164" y="508908"/>
                    <a:pt x="376464" y="508908"/>
                  </a:cubicBezTo>
                  <a:cubicBezTo>
                    <a:pt x="372835" y="508908"/>
                    <a:pt x="369207" y="508908"/>
                    <a:pt x="365578" y="507096"/>
                  </a:cubicBezTo>
                  <a:cubicBezTo>
                    <a:pt x="302078" y="485357"/>
                    <a:pt x="260350" y="425574"/>
                    <a:pt x="260350" y="356732"/>
                  </a:cubicBezTo>
                  <a:cubicBezTo>
                    <a:pt x="260350" y="289702"/>
                    <a:pt x="302078" y="229919"/>
                    <a:pt x="365578" y="208179"/>
                  </a:cubicBezTo>
                  <a:close/>
                  <a:moveTo>
                    <a:pt x="736043" y="131760"/>
                  </a:moveTo>
                  <a:cubicBezTo>
                    <a:pt x="831989" y="166215"/>
                    <a:pt x="895350" y="256884"/>
                    <a:pt x="895350" y="356621"/>
                  </a:cubicBezTo>
                  <a:cubicBezTo>
                    <a:pt x="895350" y="458171"/>
                    <a:pt x="831989" y="548840"/>
                    <a:pt x="736043" y="583295"/>
                  </a:cubicBezTo>
                  <a:cubicBezTo>
                    <a:pt x="732423" y="585108"/>
                    <a:pt x="728802" y="585108"/>
                    <a:pt x="725181" y="585108"/>
                  </a:cubicBezTo>
                  <a:cubicBezTo>
                    <a:pt x="712509" y="585108"/>
                    <a:pt x="699837" y="577855"/>
                    <a:pt x="694406" y="563347"/>
                  </a:cubicBezTo>
                  <a:cubicBezTo>
                    <a:pt x="688975" y="547027"/>
                    <a:pt x="698027" y="528893"/>
                    <a:pt x="714320" y="521639"/>
                  </a:cubicBezTo>
                  <a:cubicBezTo>
                    <a:pt x="784922" y="498065"/>
                    <a:pt x="830179" y="430970"/>
                    <a:pt x="830179" y="356621"/>
                  </a:cubicBezTo>
                  <a:cubicBezTo>
                    <a:pt x="830179" y="284085"/>
                    <a:pt x="784922" y="216990"/>
                    <a:pt x="714320" y="193415"/>
                  </a:cubicBezTo>
                  <a:cubicBezTo>
                    <a:pt x="698027" y="186162"/>
                    <a:pt x="688975" y="168028"/>
                    <a:pt x="694406" y="151707"/>
                  </a:cubicBezTo>
                  <a:cubicBezTo>
                    <a:pt x="701647" y="133574"/>
                    <a:pt x="719750" y="126320"/>
                    <a:pt x="736043" y="131760"/>
                  </a:cubicBezTo>
                  <a:close/>
                  <a:moveTo>
                    <a:pt x="287725" y="131760"/>
                  </a:moveTo>
                  <a:cubicBezTo>
                    <a:pt x="305808" y="126320"/>
                    <a:pt x="323892" y="133574"/>
                    <a:pt x="329317" y="151707"/>
                  </a:cubicBezTo>
                  <a:cubicBezTo>
                    <a:pt x="336551" y="168028"/>
                    <a:pt x="327509" y="186162"/>
                    <a:pt x="309425" y="193415"/>
                  </a:cubicBezTo>
                  <a:cubicBezTo>
                    <a:pt x="240707" y="216990"/>
                    <a:pt x="193689" y="284085"/>
                    <a:pt x="193689" y="356621"/>
                  </a:cubicBezTo>
                  <a:cubicBezTo>
                    <a:pt x="193689" y="430970"/>
                    <a:pt x="240707" y="498065"/>
                    <a:pt x="309425" y="521639"/>
                  </a:cubicBezTo>
                  <a:cubicBezTo>
                    <a:pt x="327509" y="528893"/>
                    <a:pt x="336551" y="547027"/>
                    <a:pt x="329317" y="563347"/>
                  </a:cubicBezTo>
                  <a:cubicBezTo>
                    <a:pt x="325701" y="577855"/>
                    <a:pt x="313042" y="585108"/>
                    <a:pt x="298575" y="585108"/>
                  </a:cubicBezTo>
                  <a:cubicBezTo>
                    <a:pt x="294958" y="585108"/>
                    <a:pt x="291341" y="585108"/>
                    <a:pt x="287725" y="583295"/>
                  </a:cubicBezTo>
                  <a:cubicBezTo>
                    <a:pt x="193689" y="548840"/>
                    <a:pt x="128588" y="458171"/>
                    <a:pt x="128588" y="356621"/>
                  </a:cubicBezTo>
                  <a:cubicBezTo>
                    <a:pt x="128588" y="256884"/>
                    <a:pt x="193689" y="166215"/>
                    <a:pt x="287725" y="131760"/>
                  </a:cubicBezTo>
                  <a:close/>
                  <a:moveTo>
                    <a:pt x="774104" y="1579"/>
                  </a:moveTo>
                  <a:cubicBezTo>
                    <a:pt x="924233" y="55922"/>
                    <a:pt x="1025525" y="199025"/>
                    <a:pt x="1025525" y="356620"/>
                  </a:cubicBezTo>
                  <a:cubicBezTo>
                    <a:pt x="1025525" y="516026"/>
                    <a:pt x="924233" y="659129"/>
                    <a:pt x="774104" y="713472"/>
                  </a:cubicBezTo>
                  <a:cubicBezTo>
                    <a:pt x="770486" y="713472"/>
                    <a:pt x="766869" y="715283"/>
                    <a:pt x="763251" y="715283"/>
                  </a:cubicBezTo>
                  <a:cubicBezTo>
                    <a:pt x="750589" y="715283"/>
                    <a:pt x="737928" y="706226"/>
                    <a:pt x="732502" y="693546"/>
                  </a:cubicBezTo>
                  <a:cubicBezTo>
                    <a:pt x="727075" y="675432"/>
                    <a:pt x="736119" y="657317"/>
                    <a:pt x="752398" y="651883"/>
                  </a:cubicBezTo>
                  <a:cubicBezTo>
                    <a:pt x="877205" y="606597"/>
                    <a:pt x="960409" y="488854"/>
                    <a:pt x="960409" y="356620"/>
                  </a:cubicBezTo>
                  <a:cubicBezTo>
                    <a:pt x="960409" y="226197"/>
                    <a:pt x="877205" y="108454"/>
                    <a:pt x="752398" y="63168"/>
                  </a:cubicBezTo>
                  <a:cubicBezTo>
                    <a:pt x="736119" y="57734"/>
                    <a:pt x="727075" y="39619"/>
                    <a:pt x="732502" y="21505"/>
                  </a:cubicBezTo>
                  <a:cubicBezTo>
                    <a:pt x="739737" y="5202"/>
                    <a:pt x="757825" y="-3855"/>
                    <a:pt x="774104" y="1579"/>
                  </a:cubicBezTo>
                  <a:close/>
                  <a:moveTo>
                    <a:pt x="249612" y="1579"/>
                  </a:moveTo>
                  <a:cubicBezTo>
                    <a:pt x="267700" y="-3855"/>
                    <a:pt x="285788" y="5202"/>
                    <a:pt x="291215" y="21505"/>
                  </a:cubicBezTo>
                  <a:cubicBezTo>
                    <a:pt x="298450" y="39619"/>
                    <a:pt x="289406" y="57734"/>
                    <a:pt x="271318" y="63168"/>
                  </a:cubicBezTo>
                  <a:cubicBezTo>
                    <a:pt x="148320" y="108454"/>
                    <a:pt x="65116" y="226197"/>
                    <a:pt x="65116" y="356620"/>
                  </a:cubicBezTo>
                  <a:cubicBezTo>
                    <a:pt x="65116" y="488854"/>
                    <a:pt x="148320" y="606597"/>
                    <a:pt x="271318" y="651883"/>
                  </a:cubicBezTo>
                  <a:cubicBezTo>
                    <a:pt x="289406" y="657317"/>
                    <a:pt x="298450" y="675432"/>
                    <a:pt x="291215" y="693546"/>
                  </a:cubicBezTo>
                  <a:cubicBezTo>
                    <a:pt x="287597" y="706226"/>
                    <a:pt x="274936" y="715283"/>
                    <a:pt x="260465" y="715283"/>
                  </a:cubicBezTo>
                  <a:cubicBezTo>
                    <a:pt x="256848" y="715283"/>
                    <a:pt x="253230" y="713472"/>
                    <a:pt x="249612" y="713472"/>
                  </a:cubicBezTo>
                  <a:cubicBezTo>
                    <a:pt x="99483" y="659129"/>
                    <a:pt x="0" y="516026"/>
                    <a:pt x="0" y="356620"/>
                  </a:cubicBezTo>
                  <a:cubicBezTo>
                    <a:pt x="0" y="199025"/>
                    <a:pt x="99483" y="55922"/>
                    <a:pt x="249612" y="157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8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963"/>
            <p:cNvSpPr/>
            <p:nvPr/>
          </p:nvSpPr>
          <p:spPr bwMode="auto">
            <a:xfrm>
              <a:off x="5162551" y="1951038"/>
              <a:ext cx="15875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964"/>
            <p:cNvSpPr/>
            <p:nvPr/>
          </p:nvSpPr>
          <p:spPr bwMode="auto">
            <a:xfrm>
              <a:off x="5194301" y="1933576"/>
              <a:ext cx="14288" cy="22225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965"/>
            <p:cNvSpPr/>
            <p:nvPr/>
          </p:nvSpPr>
          <p:spPr bwMode="auto">
            <a:xfrm>
              <a:off x="5224464" y="19161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966"/>
            <p:cNvSpPr/>
            <p:nvPr/>
          </p:nvSpPr>
          <p:spPr bwMode="auto">
            <a:xfrm>
              <a:off x="5254626" y="1898651"/>
              <a:ext cx="15875" cy="22225"/>
            </a:xfrm>
            <a:custGeom>
              <a:avLst/>
              <a:gdLst>
                <a:gd name="T0" fmla="*/ 5 w 9"/>
                <a:gd name="T1" fmla="*/ 1 h 12"/>
                <a:gd name="T2" fmla="*/ 9 w 9"/>
                <a:gd name="T3" fmla="*/ 4 h 12"/>
                <a:gd name="T4" fmla="*/ 5 w 9"/>
                <a:gd name="T5" fmla="*/ 11 h 12"/>
                <a:gd name="T6" fmla="*/ 0 w 9"/>
                <a:gd name="T7" fmla="*/ 8 h 12"/>
                <a:gd name="T8" fmla="*/ 5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1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6"/>
                    <a:pt x="7" y="10"/>
                    <a:pt x="5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5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967"/>
            <p:cNvSpPr/>
            <p:nvPr/>
          </p:nvSpPr>
          <p:spPr bwMode="auto">
            <a:xfrm>
              <a:off x="5284789" y="1881188"/>
              <a:ext cx="15875" cy="20638"/>
            </a:xfrm>
            <a:custGeom>
              <a:avLst/>
              <a:gdLst>
                <a:gd name="T0" fmla="*/ 4 w 9"/>
                <a:gd name="T1" fmla="*/ 2 h 12"/>
                <a:gd name="T2" fmla="*/ 9 w 9"/>
                <a:gd name="T3" fmla="*/ 4 h 12"/>
                <a:gd name="T4" fmla="*/ 4 w 9"/>
                <a:gd name="T5" fmla="*/ 11 h 12"/>
                <a:gd name="T6" fmla="*/ 0 w 9"/>
                <a:gd name="T7" fmla="*/ 9 h 12"/>
                <a:gd name="T8" fmla="*/ 4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2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7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968"/>
            <p:cNvSpPr/>
            <p:nvPr/>
          </p:nvSpPr>
          <p:spPr bwMode="auto">
            <a:xfrm>
              <a:off x="5314951" y="18637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0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7" y="9"/>
                    <a:pt x="4" y="10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969"/>
            <p:cNvSpPr/>
            <p:nvPr/>
          </p:nvSpPr>
          <p:spPr bwMode="auto">
            <a:xfrm>
              <a:off x="5346701" y="184626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970"/>
            <p:cNvSpPr/>
            <p:nvPr/>
          </p:nvSpPr>
          <p:spPr bwMode="auto">
            <a:xfrm>
              <a:off x="5376864" y="1827213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971"/>
            <p:cNvSpPr/>
            <p:nvPr/>
          </p:nvSpPr>
          <p:spPr bwMode="auto">
            <a:xfrm>
              <a:off x="5405439" y="1809751"/>
              <a:ext cx="17463" cy="23813"/>
            </a:xfrm>
            <a:custGeom>
              <a:avLst/>
              <a:gdLst>
                <a:gd name="T0" fmla="*/ 5 w 9"/>
                <a:gd name="T1" fmla="*/ 2 h 13"/>
                <a:gd name="T2" fmla="*/ 9 w 9"/>
                <a:gd name="T3" fmla="*/ 4 h 13"/>
                <a:gd name="T4" fmla="*/ 5 w 9"/>
                <a:gd name="T5" fmla="*/ 11 h 13"/>
                <a:gd name="T6" fmla="*/ 0 w 9"/>
                <a:gd name="T7" fmla="*/ 9 h 13"/>
                <a:gd name="T8" fmla="*/ 5 w 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5" y="2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9" y="7"/>
                    <a:pt x="7" y="10"/>
                    <a:pt x="5" y="11"/>
                  </a:cubicBezTo>
                  <a:cubicBezTo>
                    <a:pt x="2" y="13"/>
                    <a:pt x="0" y="12"/>
                    <a:pt x="0" y="9"/>
                  </a:cubicBezTo>
                  <a:cubicBezTo>
                    <a:pt x="0" y="6"/>
                    <a:pt x="2" y="3"/>
                    <a:pt x="5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972"/>
            <p:cNvSpPr/>
            <p:nvPr/>
          </p:nvSpPr>
          <p:spPr bwMode="auto">
            <a:xfrm>
              <a:off x="5437189" y="1793876"/>
              <a:ext cx="15875" cy="20638"/>
            </a:xfrm>
            <a:custGeom>
              <a:avLst/>
              <a:gdLst>
                <a:gd name="T0" fmla="*/ 4 w 9"/>
                <a:gd name="T1" fmla="*/ 1 h 12"/>
                <a:gd name="T2" fmla="*/ 9 w 9"/>
                <a:gd name="T3" fmla="*/ 3 h 12"/>
                <a:gd name="T4" fmla="*/ 4 w 9"/>
                <a:gd name="T5" fmla="*/ 11 h 12"/>
                <a:gd name="T6" fmla="*/ 0 w 9"/>
                <a:gd name="T7" fmla="*/ 8 h 12"/>
                <a:gd name="T8" fmla="*/ 4 w 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7" y="0"/>
                    <a:pt x="9" y="1"/>
                    <a:pt x="9" y="3"/>
                  </a:cubicBezTo>
                  <a:cubicBezTo>
                    <a:pt x="9" y="6"/>
                    <a:pt x="7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6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973"/>
            <p:cNvSpPr/>
            <p:nvPr/>
          </p:nvSpPr>
          <p:spPr bwMode="auto">
            <a:xfrm>
              <a:off x="5467351" y="1774826"/>
              <a:ext cx="14288" cy="22225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7" y="0"/>
                    <a:pt x="8" y="1"/>
                    <a:pt x="8" y="4"/>
                  </a:cubicBezTo>
                  <a:cubicBezTo>
                    <a:pt x="8" y="6"/>
                    <a:pt x="7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974"/>
            <p:cNvSpPr/>
            <p:nvPr/>
          </p:nvSpPr>
          <p:spPr bwMode="auto">
            <a:xfrm>
              <a:off x="5499101" y="1757363"/>
              <a:ext cx="14288" cy="23813"/>
            </a:xfrm>
            <a:custGeom>
              <a:avLst/>
              <a:gdLst>
                <a:gd name="T0" fmla="*/ 4 w 8"/>
                <a:gd name="T1" fmla="*/ 2 h 13"/>
                <a:gd name="T2" fmla="*/ 8 w 8"/>
                <a:gd name="T3" fmla="*/ 4 h 13"/>
                <a:gd name="T4" fmla="*/ 4 w 8"/>
                <a:gd name="T5" fmla="*/ 11 h 13"/>
                <a:gd name="T6" fmla="*/ 0 w 8"/>
                <a:gd name="T7" fmla="*/ 9 h 13"/>
                <a:gd name="T8" fmla="*/ 4 w 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4" y="2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6"/>
                    <a:pt x="2" y="3"/>
                    <a:pt x="4" y="2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975"/>
            <p:cNvSpPr/>
            <p:nvPr/>
          </p:nvSpPr>
          <p:spPr bwMode="auto">
            <a:xfrm>
              <a:off x="5529264" y="1741488"/>
              <a:ext cx="14288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3 h 12"/>
                <a:gd name="T4" fmla="*/ 4 w 8"/>
                <a:gd name="T5" fmla="*/ 11 h 12"/>
                <a:gd name="T6" fmla="*/ 0 w 8"/>
                <a:gd name="T7" fmla="*/ 8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9"/>
                    <a:pt x="4" y="11"/>
                  </a:cubicBezTo>
                  <a:cubicBezTo>
                    <a:pt x="2" y="12"/>
                    <a:pt x="0" y="11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865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1045"/>
            <p:cNvSpPr/>
            <p:nvPr/>
          </p:nvSpPr>
          <p:spPr bwMode="auto">
            <a:xfrm>
              <a:off x="7813676" y="2840038"/>
              <a:ext cx="15875" cy="20638"/>
            </a:xfrm>
            <a:custGeom>
              <a:avLst/>
              <a:gdLst>
                <a:gd name="T0" fmla="*/ 4 w 8"/>
                <a:gd name="T1" fmla="*/ 1 h 12"/>
                <a:gd name="T2" fmla="*/ 8 w 8"/>
                <a:gd name="T3" fmla="*/ 4 h 12"/>
                <a:gd name="T4" fmla="*/ 4 w 8"/>
                <a:gd name="T5" fmla="*/ 11 h 12"/>
                <a:gd name="T6" fmla="*/ 0 w 8"/>
                <a:gd name="T7" fmla="*/ 9 h 12"/>
                <a:gd name="T8" fmla="*/ 4 w 8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1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10"/>
                    <a:pt x="4" y="11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6"/>
                    <a:pt x="2" y="3"/>
                    <a:pt x="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1115"/>
            <p:cNvSpPr/>
            <p:nvPr/>
          </p:nvSpPr>
          <p:spPr bwMode="auto">
            <a:xfrm>
              <a:off x="5027613" y="1304926"/>
              <a:ext cx="525463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9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9"/>
                    <a:pt x="1" y="599"/>
                    <a:pt x="1" y="599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4"/>
                    <a:pt x="19" y="6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1116"/>
            <p:cNvSpPr/>
            <p:nvPr/>
          </p:nvSpPr>
          <p:spPr bwMode="auto">
            <a:xfrm>
              <a:off x="5035551" y="1311276"/>
              <a:ext cx="527050" cy="1120775"/>
            </a:xfrm>
            <a:custGeom>
              <a:avLst/>
              <a:gdLst>
                <a:gd name="T0" fmla="*/ 19 w 290"/>
                <a:gd name="T1" fmla="*/ 609 h 618"/>
                <a:gd name="T2" fmla="*/ 18 w 290"/>
                <a:gd name="T3" fmla="*/ 181 h 618"/>
                <a:gd name="T4" fmla="*/ 33 w 290"/>
                <a:gd name="T5" fmla="*/ 156 h 618"/>
                <a:gd name="T6" fmla="*/ 280 w 290"/>
                <a:gd name="T7" fmla="*/ 13 h 618"/>
                <a:gd name="T8" fmla="*/ 290 w 290"/>
                <a:gd name="T9" fmla="*/ 12 h 618"/>
                <a:gd name="T10" fmla="*/ 273 w 290"/>
                <a:gd name="T11" fmla="*/ 2 h 618"/>
                <a:gd name="T12" fmla="*/ 262 w 290"/>
                <a:gd name="T13" fmla="*/ 3 h 618"/>
                <a:gd name="T14" fmla="*/ 15 w 290"/>
                <a:gd name="T15" fmla="*/ 146 h 618"/>
                <a:gd name="T16" fmla="*/ 0 w 290"/>
                <a:gd name="T17" fmla="*/ 171 h 618"/>
                <a:gd name="T18" fmla="*/ 1 w 290"/>
                <a:gd name="T19" fmla="*/ 598 h 618"/>
                <a:gd name="T20" fmla="*/ 6 w 290"/>
                <a:gd name="T21" fmla="*/ 608 h 618"/>
                <a:gd name="T22" fmla="*/ 23 w 290"/>
                <a:gd name="T23" fmla="*/ 618 h 618"/>
                <a:gd name="T24" fmla="*/ 19 w 290"/>
                <a:gd name="T25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8">
                  <a:moveTo>
                    <a:pt x="19" y="609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18" y="172"/>
                    <a:pt x="25" y="161"/>
                    <a:pt x="33" y="156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4" y="11"/>
                    <a:pt x="288" y="11"/>
                    <a:pt x="290" y="1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0" y="0"/>
                    <a:pt x="266" y="1"/>
                    <a:pt x="262" y="3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7" y="150"/>
                    <a:pt x="0" y="162"/>
                    <a:pt x="0" y="171"/>
                  </a:cubicBezTo>
                  <a:cubicBezTo>
                    <a:pt x="1" y="598"/>
                    <a:pt x="1" y="598"/>
                    <a:pt x="1" y="598"/>
                  </a:cubicBezTo>
                  <a:cubicBezTo>
                    <a:pt x="1" y="603"/>
                    <a:pt x="3" y="606"/>
                    <a:pt x="6" y="608"/>
                  </a:cubicBezTo>
                  <a:cubicBezTo>
                    <a:pt x="23" y="618"/>
                    <a:pt x="23" y="618"/>
                    <a:pt x="23" y="618"/>
                  </a:cubicBezTo>
                  <a:cubicBezTo>
                    <a:pt x="21" y="617"/>
                    <a:pt x="19" y="613"/>
                    <a:pt x="19" y="609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40000"/>
                    <a:lumOff val="60000"/>
                  </a:schemeClr>
                </a:gs>
                <a:gs pos="0">
                  <a:schemeClr val="tx2">
                    <a:lumMod val="99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1117"/>
            <p:cNvSpPr/>
            <p:nvPr/>
          </p:nvSpPr>
          <p:spPr bwMode="auto">
            <a:xfrm>
              <a:off x="5068888" y="1327151"/>
              <a:ext cx="504825" cy="1111250"/>
            </a:xfrm>
            <a:custGeom>
              <a:avLst/>
              <a:gdLst>
                <a:gd name="T0" fmla="*/ 16 w 278"/>
                <a:gd name="T1" fmla="*/ 608 h 613"/>
                <a:gd name="T2" fmla="*/ 1 w 278"/>
                <a:gd name="T3" fmla="*/ 600 h 613"/>
                <a:gd name="T4" fmla="*/ 0 w 278"/>
                <a:gd name="T5" fmla="*/ 172 h 613"/>
                <a:gd name="T6" fmla="*/ 15 w 278"/>
                <a:gd name="T7" fmla="*/ 147 h 613"/>
                <a:gd name="T8" fmla="*/ 262 w 278"/>
                <a:gd name="T9" fmla="*/ 4 h 613"/>
                <a:gd name="T10" fmla="*/ 277 w 278"/>
                <a:gd name="T11" fmla="*/ 13 h 613"/>
                <a:gd name="T12" fmla="*/ 278 w 278"/>
                <a:gd name="T13" fmla="*/ 440 h 613"/>
                <a:gd name="T14" fmla="*/ 263 w 278"/>
                <a:gd name="T15" fmla="*/ 465 h 613"/>
                <a:gd name="T16" fmla="*/ 16 w 278"/>
                <a:gd name="T17" fmla="*/ 60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613">
                  <a:moveTo>
                    <a:pt x="16" y="608"/>
                  </a:moveTo>
                  <a:cubicBezTo>
                    <a:pt x="8" y="613"/>
                    <a:pt x="1" y="609"/>
                    <a:pt x="1" y="60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3"/>
                    <a:pt x="7" y="152"/>
                    <a:pt x="15" y="147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70" y="0"/>
                    <a:pt x="277" y="3"/>
                    <a:pt x="277" y="13"/>
                  </a:cubicBezTo>
                  <a:cubicBezTo>
                    <a:pt x="278" y="440"/>
                    <a:pt x="278" y="440"/>
                    <a:pt x="278" y="440"/>
                  </a:cubicBezTo>
                  <a:cubicBezTo>
                    <a:pt x="278" y="449"/>
                    <a:pt x="271" y="461"/>
                    <a:pt x="263" y="465"/>
                  </a:cubicBezTo>
                  <a:lnTo>
                    <a:pt x="16" y="60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1118"/>
            <p:cNvSpPr/>
            <p:nvPr/>
          </p:nvSpPr>
          <p:spPr bwMode="auto">
            <a:xfrm>
              <a:off x="5097463" y="1385888"/>
              <a:ext cx="446088" cy="947738"/>
            </a:xfrm>
            <a:custGeom>
              <a:avLst/>
              <a:gdLst>
                <a:gd name="T0" fmla="*/ 2 w 246"/>
                <a:gd name="T1" fmla="*/ 519 h 523"/>
                <a:gd name="T2" fmla="*/ 1 w 246"/>
                <a:gd name="T3" fmla="*/ 513 h 523"/>
                <a:gd name="T4" fmla="*/ 0 w 246"/>
                <a:gd name="T5" fmla="*/ 151 h 523"/>
                <a:gd name="T6" fmla="*/ 13 w 246"/>
                <a:gd name="T7" fmla="*/ 128 h 523"/>
                <a:gd name="T8" fmla="*/ 232 w 246"/>
                <a:gd name="T9" fmla="*/ 2 h 523"/>
                <a:gd name="T10" fmla="*/ 239 w 246"/>
                <a:gd name="T11" fmla="*/ 0 h 523"/>
                <a:gd name="T12" fmla="*/ 245 w 246"/>
                <a:gd name="T13" fmla="*/ 9 h 523"/>
                <a:gd name="T14" fmla="*/ 246 w 246"/>
                <a:gd name="T15" fmla="*/ 371 h 523"/>
                <a:gd name="T16" fmla="*/ 233 w 246"/>
                <a:gd name="T17" fmla="*/ 393 h 523"/>
                <a:gd name="T18" fmla="*/ 14 w 246"/>
                <a:gd name="T19" fmla="*/ 520 h 523"/>
                <a:gd name="T20" fmla="*/ 2 w 246"/>
                <a:gd name="T21" fmla="*/ 51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23">
                  <a:moveTo>
                    <a:pt x="2" y="519"/>
                  </a:moveTo>
                  <a:cubicBezTo>
                    <a:pt x="1" y="518"/>
                    <a:pt x="1" y="515"/>
                    <a:pt x="1" y="5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43" y="0"/>
                    <a:pt x="245" y="4"/>
                    <a:pt x="245" y="9"/>
                  </a:cubicBezTo>
                  <a:cubicBezTo>
                    <a:pt x="246" y="371"/>
                    <a:pt x="246" y="371"/>
                    <a:pt x="246" y="371"/>
                  </a:cubicBezTo>
                  <a:cubicBezTo>
                    <a:pt x="246" y="379"/>
                    <a:pt x="240" y="389"/>
                    <a:pt x="233" y="393"/>
                  </a:cubicBezTo>
                  <a:cubicBezTo>
                    <a:pt x="14" y="520"/>
                    <a:pt x="14" y="520"/>
                    <a:pt x="14" y="520"/>
                  </a:cubicBezTo>
                  <a:cubicBezTo>
                    <a:pt x="9" y="523"/>
                    <a:pt x="5" y="522"/>
                    <a:pt x="2" y="5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1120"/>
            <p:cNvSpPr/>
            <p:nvPr/>
          </p:nvSpPr>
          <p:spPr bwMode="auto">
            <a:xfrm>
              <a:off x="5089526" y="1385095"/>
              <a:ext cx="433388" cy="939800"/>
            </a:xfrm>
            <a:custGeom>
              <a:avLst/>
              <a:gdLst>
                <a:gd name="T0" fmla="*/ 2 w 239"/>
                <a:gd name="T1" fmla="*/ 519 h 519"/>
                <a:gd name="T2" fmla="*/ 1 w 239"/>
                <a:gd name="T3" fmla="*/ 512 h 519"/>
                <a:gd name="T4" fmla="*/ 0 w 239"/>
                <a:gd name="T5" fmla="*/ 151 h 519"/>
                <a:gd name="T6" fmla="*/ 13 w 239"/>
                <a:gd name="T7" fmla="*/ 128 h 519"/>
                <a:gd name="T8" fmla="*/ 232 w 239"/>
                <a:gd name="T9" fmla="*/ 2 h 519"/>
                <a:gd name="T10" fmla="*/ 238 w 239"/>
                <a:gd name="T11" fmla="*/ 0 h 519"/>
                <a:gd name="T12" fmla="*/ 239 w 239"/>
                <a:gd name="T13" fmla="*/ 0 h 519"/>
                <a:gd name="T14" fmla="*/ 2 w 239"/>
                <a:gd name="T1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lnTo>
                    <a:pt x="2" y="5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866" name="Freeform 1121"/>
            <p:cNvSpPr/>
            <p:nvPr/>
          </p:nvSpPr>
          <p:spPr bwMode="auto">
            <a:xfrm>
              <a:off x="5045076" y="1806576"/>
              <a:ext cx="15875" cy="23813"/>
            </a:xfrm>
            <a:custGeom>
              <a:avLst/>
              <a:gdLst>
                <a:gd name="T0" fmla="*/ 4 w 9"/>
                <a:gd name="T1" fmla="*/ 12 h 13"/>
                <a:gd name="T2" fmla="*/ 0 w 9"/>
                <a:gd name="T3" fmla="*/ 4 h 13"/>
                <a:gd name="T4" fmla="*/ 3 w 9"/>
                <a:gd name="T5" fmla="*/ 1 h 13"/>
                <a:gd name="T6" fmla="*/ 4 w 9"/>
                <a:gd name="T7" fmla="*/ 1 h 13"/>
                <a:gd name="T8" fmla="*/ 9 w 9"/>
                <a:gd name="T9" fmla="*/ 9 h 13"/>
                <a:gd name="T10" fmla="*/ 9 w 9"/>
                <a:gd name="T11" fmla="*/ 10 h 13"/>
                <a:gd name="T12" fmla="*/ 4 w 9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4" y="12"/>
                  </a:moveTo>
                  <a:cubicBezTo>
                    <a:pt x="2" y="10"/>
                    <a:pt x="0" y="7"/>
                    <a:pt x="0" y="4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3"/>
                    <a:pt x="9" y="6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2"/>
                    <a:pt x="7" y="13"/>
                    <a:pt x="4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1122"/>
            <p:cNvSpPr/>
            <p:nvPr/>
          </p:nvSpPr>
          <p:spPr bwMode="auto">
            <a:xfrm>
              <a:off x="5051426" y="1808163"/>
              <a:ext cx="9525" cy="15875"/>
            </a:xfrm>
            <a:custGeom>
              <a:avLst/>
              <a:gdLst>
                <a:gd name="T0" fmla="*/ 5 w 6"/>
                <a:gd name="T1" fmla="*/ 9 h 9"/>
                <a:gd name="T2" fmla="*/ 0 w 6"/>
                <a:gd name="T3" fmla="*/ 1 h 9"/>
                <a:gd name="T4" fmla="*/ 0 w 6"/>
                <a:gd name="T5" fmla="*/ 0 h 9"/>
                <a:gd name="T6" fmla="*/ 1 w 6"/>
                <a:gd name="T7" fmla="*/ 0 h 9"/>
                <a:gd name="T8" fmla="*/ 6 w 6"/>
                <a:gd name="T9" fmla="*/ 8 h 9"/>
                <a:gd name="T10" fmla="*/ 6 w 6"/>
                <a:gd name="T11" fmla="*/ 9 h 9"/>
                <a:gd name="T12" fmla="*/ 5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1123"/>
            <p:cNvSpPr/>
            <p:nvPr/>
          </p:nvSpPr>
          <p:spPr bwMode="auto">
            <a:xfrm>
              <a:off x="5268913" y="1428751"/>
              <a:ext cx="73025" cy="41275"/>
            </a:xfrm>
            <a:custGeom>
              <a:avLst/>
              <a:gdLst>
                <a:gd name="T0" fmla="*/ 46 w 46"/>
                <a:gd name="T1" fmla="*/ 4 h 26"/>
                <a:gd name="T2" fmla="*/ 41 w 46"/>
                <a:gd name="T3" fmla="*/ 0 h 26"/>
                <a:gd name="T4" fmla="*/ 0 w 46"/>
                <a:gd name="T5" fmla="*/ 24 h 26"/>
                <a:gd name="T6" fmla="*/ 5 w 46"/>
                <a:gd name="T7" fmla="*/ 26 h 26"/>
                <a:gd name="T8" fmla="*/ 46 w 46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6" y="4"/>
                  </a:moveTo>
                  <a:lnTo>
                    <a:pt x="41" y="0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1124"/>
            <p:cNvSpPr/>
            <p:nvPr/>
          </p:nvSpPr>
          <p:spPr bwMode="auto">
            <a:xfrm>
              <a:off x="5334001" y="1428751"/>
              <a:ext cx="7938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5 w 5"/>
                <a:gd name="T5" fmla="*/ 4 h 6"/>
                <a:gd name="T6" fmla="*/ 0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1125"/>
            <p:cNvSpPr/>
            <p:nvPr/>
          </p:nvSpPr>
          <p:spPr bwMode="auto">
            <a:xfrm>
              <a:off x="5046663" y="1744663"/>
              <a:ext cx="11113" cy="14288"/>
            </a:xfrm>
            <a:custGeom>
              <a:avLst/>
              <a:gdLst>
                <a:gd name="T0" fmla="*/ 3 w 6"/>
                <a:gd name="T1" fmla="*/ 7 h 8"/>
                <a:gd name="T2" fmla="*/ 0 w 6"/>
                <a:gd name="T3" fmla="*/ 2 h 8"/>
                <a:gd name="T4" fmla="*/ 3 w 6"/>
                <a:gd name="T5" fmla="*/ 0 h 8"/>
                <a:gd name="T6" fmla="*/ 3 w 6"/>
                <a:gd name="T7" fmla="*/ 0 h 8"/>
                <a:gd name="T8" fmla="*/ 6 w 6"/>
                <a:gd name="T9" fmla="*/ 5 h 8"/>
                <a:gd name="T10" fmla="*/ 6 w 6"/>
                <a:gd name="T11" fmla="*/ 6 h 8"/>
                <a:gd name="T12" fmla="*/ 3 w 6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3" y="7"/>
                  </a:moveTo>
                  <a:cubicBezTo>
                    <a:pt x="2" y="6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8"/>
                    <a:pt x="3" y="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1126"/>
            <p:cNvSpPr/>
            <p:nvPr/>
          </p:nvSpPr>
          <p:spPr bwMode="auto">
            <a:xfrm>
              <a:off x="5053013" y="1744663"/>
              <a:ext cx="4763" cy="11113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1 h 6"/>
                <a:gd name="T4" fmla="*/ 0 w 3"/>
                <a:gd name="T5" fmla="*/ 0 h 6"/>
                <a:gd name="T6" fmla="*/ 0 w 3"/>
                <a:gd name="T7" fmla="*/ 0 h 6"/>
                <a:gd name="T8" fmla="*/ 3 w 3"/>
                <a:gd name="T9" fmla="*/ 5 h 6"/>
                <a:gd name="T10" fmla="*/ 3 w 3"/>
                <a:gd name="T11" fmla="*/ 6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3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1127"/>
            <p:cNvSpPr/>
            <p:nvPr/>
          </p:nvSpPr>
          <p:spPr bwMode="auto">
            <a:xfrm>
              <a:off x="5341938" y="2219326"/>
              <a:ext cx="28575" cy="38100"/>
            </a:xfrm>
            <a:custGeom>
              <a:avLst/>
              <a:gdLst>
                <a:gd name="T0" fmla="*/ 7 w 15"/>
                <a:gd name="T1" fmla="*/ 19 h 21"/>
                <a:gd name="T2" fmla="*/ 15 w 15"/>
                <a:gd name="T3" fmla="*/ 6 h 21"/>
                <a:gd name="T4" fmla="*/ 9 w 15"/>
                <a:gd name="T5" fmla="*/ 1 h 21"/>
                <a:gd name="T6" fmla="*/ 7 w 15"/>
                <a:gd name="T7" fmla="*/ 1 h 21"/>
                <a:gd name="T8" fmla="*/ 0 w 15"/>
                <a:gd name="T9" fmla="*/ 14 h 21"/>
                <a:gd name="T10" fmla="*/ 0 w 15"/>
                <a:gd name="T11" fmla="*/ 16 h 21"/>
                <a:gd name="T12" fmla="*/ 7 w 15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7" y="19"/>
                  </a:moveTo>
                  <a:cubicBezTo>
                    <a:pt x="11" y="16"/>
                    <a:pt x="15" y="11"/>
                    <a:pt x="15" y="6"/>
                  </a:cubicBezTo>
                  <a:cubicBezTo>
                    <a:pt x="15" y="2"/>
                    <a:pt x="12" y="0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3" y="4"/>
                    <a:pt x="0" y="10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1" y="19"/>
                    <a:pt x="4" y="21"/>
                    <a:pt x="7" y="1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1128"/>
            <p:cNvSpPr/>
            <p:nvPr/>
          </p:nvSpPr>
          <p:spPr bwMode="auto">
            <a:xfrm>
              <a:off x="5346701" y="2225676"/>
              <a:ext cx="19050" cy="26988"/>
            </a:xfrm>
            <a:custGeom>
              <a:avLst/>
              <a:gdLst>
                <a:gd name="T0" fmla="*/ 5 w 11"/>
                <a:gd name="T1" fmla="*/ 13 h 15"/>
                <a:gd name="T2" fmla="*/ 11 w 11"/>
                <a:gd name="T3" fmla="*/ 4 h 15"/>
                <a:gd name="T4" fmla="*/ 7 w 11"/>
                <a:gd name="T5" fmla="*/ 0 h 15"/>
                <a:gd name="T6" fmla="*/ 5 w 11"/>
                <a:gd name="T7" fmla="*/ 1 h 15"/>
                <a:gd name="T8" fmla="*/ 0 w 11"/>
                <a:gd name="T9" fmla="*/ 10 h 15"/>
                <a:gd name="T10" fmla="*/ 0 w 11"/>
                <a:gd name="T11" fmla="*/ 11 h 15"/>
                <a:gd name="T12" fmla="*/ 5 w 11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5" y="13"/>
                  </a:moveTo>
                  <a:cubicBezTo>
                    <a:pt x="8" y="11"/>
                    <a:pt x="11" y="7"/>
                    <a:pt x="11" y="4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2" y="3"/>
                    <a:pt x="0" y="7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4"/>
                    <a:pt x="3" y="15"/>
                    <a:pt x="5" y="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1129"/>
            <p:cNvSpPr/>
            <p:nvPr/>
          </p:nvSpPr>
          <p:spPr bwMode="auto">
            <a:xfrm>
              <a:off x="7367588" y="1738313"/>
              <a:ext cx="38100" cy="42863"/>
            </a:xfrm>
            <a:custGeom>
              <a:avLst/>
              <a:gdLst>
                <a:gd name="T0" fmla="*/ 0 w 21"/>
                <a:gd name="T1" fmla="*/ 0 h 23"/>
                <a:gd name="T2" fmla="*/ 16 w 21"/>
                <a:gd name="T3" fmla="*/ 5 h 23"/>
                <a:gd name="T4" fmla="*/ 21 w 21"/>
                <a:gd name="T5" fmla="*/ 23 h 23"/>
                <a:gd name="T6" fmla="*/ 0 w 21"/>
                <a:gd name="T7" fmla="*/ 16 h 23"/>
                <a:gd name="T8" fmla="*/ 0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5" y="2"/>
                    <a:pt x="11" y="4"/>
                    <a:pt x="16" y="5"/>
                  </a:cubicBezTo>
                  <a:cubicBezTo>
                    <a:pt x="18" y="11"/>
                    <a:pt x="19" y="17"/>
                    <a:pt x="21" y="23"/>
                  </a:cubicBezTo>
                  <a:cubicBezTo>
                    <a:pt x="14" y="22"/>
                    <a:pt x="7" y="20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1130"/>
            <p:cNvSpPr/>
            <p:nvPr/>
          </p:nvSpPr>
          <p:spPr bwMode="auto">
            <a:xfrm>
              <a:off x="7366001" y="1889126"/>
              <a:ext cx="38100" cy="53975"/>
            </a:xfrm>
            <a:custGeom>
              <a:avLst/>
              <a:gdLst>
                <a:gd name="T0" fmla="*/ 21 w 21"/>
                <a:gd name="T1" fmla="*/ 18 h 30"/>
                <a:gd name="T2" fmla="*/ 16 w 21"/>
                <a:gd name="T3" fmla="*/ 30 h 30"/>
                <a:gd name="T4" fmla="*/ 0 w 21"/>
                <a:gd name="T5" fmla="*/ 17 h 30"/>
                <a:gd name="T6" fmla="*/ 0 w 21"/>
                <a:gd name="T7" fmla="*/ 0 h 30"/>
                <a:gd name="T8" fmla="*/ 21 w 2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21" y="18"/>
                  </a:moveTo>
                  <a:cubicBezTo>
                    <a:pt x="20" y="22"/>
                    <a:pt x="18" y="27"/>
                    <a:pt x="16" y="30"/>
                  </a:cubicBezTo>
                  <a:cubicBezTo>
                    <a:pt x="11" y="25"/>
                    <a:pt x="6" y="20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5"/>
                    <a:pt x="15" y="11"/>
                    <a:pt x="21" y="1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1131"/>
            <p:cNvSpPr/>
            <p:nvPr/>
          </p:nvSpPr>
          <p:spPr bwMode="auto">
            <a:xfrm>
              <a:off x="7243763" y="1862138"/>
              <a:ext cx="109538" cy="130175"/>
            </a:xfrm>
            <a:custGeom>
              <a:avLst/>
              <a:gdLst>
                <a:gd name="T0" fmla="*/ 29 w 61"/>
                <a:gd name="T1" fmla="*/ 28 h 72"/>
                <a:gd name="T2" fmla="*/ 61 w 61"/>
                <a:gd name="T3" fmla="*/ 72 h 72"/>
                <a:gd name="T4" fmla="*/ 60 w 61"/>
                <a:gd name="T5" fmla="*/ 72 h 72"/>
                <a:gd name="T6" fmla="*/ 60 w 61"/>
                <a:gd name="T7" fmla="*/ 72 h 72"/>
                <a:gd name="T8" fmla="*/ 59 w 61"/>
                <a:gd name="T9" fmla="*/ 71 h 72"/>
                <a:gd name="T10" fmla="*/ 59 w 61"/>
                <a:gd name="T11" fmla="*/ 71 h 72"/>
                <a:gd name="T12" fmla="*/ 58 w 61"/>
                <a:gd name="T13" fmla="*/ 71 h 72"/>
                <a:gd name="T14" fmla="*/ 58 w 61"/>
                <a:gd name="T15" fmla="*/ 70 h 72"/>
                <a:gd name="T16" fmla="*/ 57 w 61"/>
                <a:gd name="T17" fmla="*/ 70 h 72"/>
                <a:gd name="T18" fmla="*/ 57 w 61"/>
                <a:gd name="T19" fmla="*/ 70 h 72"/>
                <a:gd name="T20" fmla="*/ 56 w 61"/>
                <a:gd name="T21" fmla="*/ 69 h 72"/>
                <a:gd name="T22" fmla="*/ 56 w 61"/>
                <a:gd name="T23" fmla="*/ 69 h 72"/>
                <a:gd name="T24" fmla="*/ 55 w 61"/>
                <a:gd name="T25" fmla="*/ 69 h 72"/>
                <a:gd name="T26" fmla="*/ 54 w 61"/>
                <a:gd name="T27" fmla="*/ 68 h 72"/>
                <a:gd name="T28" fmla="*/ 54 w 61"/>
                <a:gd name="T29" fmla="*/ 68 h 72"/>
                <a:gd name="T30" fmla="*/ 53 w 61"/>
                <a:gd name="T31" fmla="*/ 68 h 72"/>
                <a:gd name="T32" fmla="*/ 53 w 61"/>
                <a:gd name="T33" fmla="*/ 67 h 72"/>
                <a:gd name="T34" fmla="*/ 52 w 61"/>
                <a:gd name="T35" fmla="*/ 67 h 72"/>
                <a:gd name="T36" fmla="*/ 52 w 61"/>
                <a:gd name="T37" fmla="*/ 67 h 72"/>
                <a:gd name="T38" fmla="*/ 51 w 61"/>
                <a:gd name="T39" fmla="*/ 66 h 72"/>
                <a:gd name="T40" fmla="*/ 51 w 61"/>
                <a:gd name="T41" fmla="*/ 66 h 72"/>
                <a:gd name="T42" fmla="*/ 51 w 61"/>
                <a:gd name="T43" fmla="*/ 66 h 72"/>
                <a:gd name="T44" fmla="*/ 49 w 61"/>
                <a:gd name="T45" fmla="*/ 65 h 72"/>
                <a:gd name="T46" fmla="*/ 49 w 61"/>
                <a:gd name="T47" fmla="*/ 64 h 72"/>
                <a:gd name="T48" fmla="*/ 48 w 61"/>
                <a:gd name="T49" fmla="*/ 64 h 72"/>
                <a:gd name="T50" fmla="*/ 48 w 61"/>
                <a:gd name="T51" fmla="*/ 63 h 72"/>
                <a:gd name="T52" fmla="*/ 47 w 61"/>
                <a:gd name="T53" fmla="*/ 63 h 72"/>
                <a:gd name="T54" fmla="*/ 47 w 61"/>
                <a:gd name="T55" fmla="*/ 63 h 72"/>
                <a:gd name="T56" fmla="*/ 46 w 61"/>
                <a:gd name="T57" fmla="*/ 62 h 72"/>
                <a:gd name="T58" fmla="*/ 46 w 61"/>
                <a:gd name="T59" fmla="*/ 62 h 72"/>
                <a:gd name="T60" fmla="*/ 44 w 61"/>
                <a:gd name="T61" fmla="*/ 61 h 72"/>
                <a:gd name="T62" fmla="*/ 5 w 61"/>
                <a:gd name="T63" fmla="*/ 15 h 72"/>
                <a:gd name="T64" fmla="*/ 0 w 61"/>
                <a:gd name="T65" fmla="*/ 6 h 72"/>
                <a:gd name="T66" fmla="*/ 0 w 61"/>
                <a:gd name="T67" fmla="*/ 6 h 72"/>
                <a:gd name="T68" fmla="*/ 5 w 61"/>
                <a:gd name="T69" fmla="*/ 3 h 72"/>
                <a:gd name="T70" fmla="*/ 11 w 61"/>
                <a:gd name="T71" fmla="*/ 1 h 72"/>
                <a:gd name="T72" fmla="*/ 20 w 61"/>
                <a:gd name="T73" fmla="*/ 0 h 72"/>
                <a:gd name="T74" fmla="*/ 25 w 61"/>
                <a:gd name="T75" fmla="*/ 18 h 72"/>
                <a:gd name="T76" fmla="*/ 21 w 61"/>
                <a:gd name="T77" fmla="*/ 19 h 72"/>
                <a:gd name="T78" fmla="*/ 29 w 61"/>
                <a:gd name="T7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72">
                  <a:moveTo>
                    <a:pt x="29" y="28"/>
                  </a:moveTo>
                  <a:cubicBezTo>
                    <a:pt x="37" y="49"/>
                    <a:pt x="48" y="65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59" y="71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0"/>
                    <a:pt x="56" y="70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3" y="68"/>
                  </a:cubicBezTo>
                  <a:cubicBezTo>
                    <a:pt x="53" y="68"/>
                    <a:pt x="53" y="68"/>
                    <a:pt x="53" y="67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5"/>
                    <a:pt x="49" y="65"/>
                    <a:pt x="49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30" y="49"/>
                    <a:pt x="16" y="33"/>
                    <a:pt x="5" y="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6"/>
                    <a:pt x="23" y="12"/>
                    <a:pt x="25" y="18"/>
                  </a:cubicBezTo>
                  <a:cubicBezTo>
                    <a:pt x="24" y="18"/>
                    <a:pt x="23" y="18"/>
                    <a:pt x="21" y="19"/>
                  </a:cubicBezTo>
                  <a:cubicBezTo>
                    <a:pt x="24" y="22"/>
                    <a:pt x="26" y="25"/>
                    <a:pt x="29" y="2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1132"/>
            <p:cNvSpPr/>
            <p:nvPr/>
          </p:nvSpPr>
          <p:spPr bwMode="auto">
            <a:xfrm>
              <a:off x="7367588" y="2001838"/>
              <a:ext cx="12700" cy="4763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0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2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1133"/>
            <p:cNvSpPr/>
            <p:nvPr/>
          </p:nvSpPr>
          <p:spPr bwMode="auto">
            <a:xfrm>
              <a:off x="7218363" y="1728788"/>
              <a:ext cx="52388" cy="58738"/>
            </a:xfrm>
            <a:custGeom>
              <a:avLst/>
              <a:gdLst>
                <a:gd name="T0" fmla="*/ 7 w 29"/>
                <a:gd name="T1" fmla="*/ 4 h 33"/>
                <a:gd name="T2" fmla="*/ 29 w 29"/>
                <a:gd name="T3" fmla="*/ 16 h 33"/>
                <a:gd name="T4" fmla="*/ 29 w 29"/>
                <a:gd name="T5" fmla="*/ 25 h 33"/>
                <a:gd name="T6" fmla="*/ 29 w 29"/>
                <a:gd name="T7" fmla="*/ 33 h 33"/>
                <a:gd name="T8" fmla="*/ 7 w 29"/>
                <a:gd name="T9" fmla="*/ 20 h 33"/>
                <a:gd name="T10" fmla="*/ 0 w 29"/>
                <a:gd name="T11" fmla="*/ 16 h 33"/>
                <a:gd name="T12" fmla="*/ 0 w 29"/>
                <a:gd name="T13" fmla="*/ 0 h 33"/>
                <a:gd name="T14" fmla="*/ 7 w 29"/>
                <a:gd name="T1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7" y="4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9"/>
                    <a:pt x="29" y="22"/>
                    <a:pt x="29" y="25"/>
                  </a:cubicBezTo>
                  <a:cubicBezTo>
                    <a:pt x="29" y="27"/>
                    <a:pt x="29" y="30"/>
                    <a:pt x="29" y="3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1134"/>
            <p:cNvSpPr/>
            <p:nvPr/>
          </p:nvSpPr>
          <p:spPr bwMode="auto">
            <a:xfrm>
              <a:off x="7302501" y="1862138"/>
              <a:ext cx="38100" cy="41275"/>
            </a:xfrm>
            <a:custGeom>
              <a:avLst/>
              <a:gdLst>
                <a:gd name="T0" fmla="*/ 21 w 21"/>
                <a:gd name="T1" fmla="*/ 23 h 23"/>
                <a:gd name="T2" fmla="*/ 5 w 21"/>
                <a:gd name="T3" fmla="*/ 18 h 23"/>
                <a:gd name="T4" fmla="*/ 0 w 21"/>
                <a:gd name="T5" fmla="*/ 0 h 23"/>
                <a:gd name="T6" fmla="*/ 21 w 21"/>
                <a:gd name="T7" fmla="*/ 7 h 23"/>
                <a:gd name="T8" fmla="*/ 21 w 2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23"/>
                  </a:moveTo>
                  <a:cubicBezTo>
                    <a:pt x="16" y="21"/>
                    <a:pt x="10" y="19"/>
                    <a:pt x="5" y="18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7" y="1"/>
                    <a:pt x="14" y="4"/>
                    <a:pt x="21" y="7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1135"/>
            <p:cNvSpPr/>
            <p:nvPr/>
          </p:nvSpPr>
          <p:spPr bwMode="auto">
            <a:xfrm>
              <a:off x="7353301" y="1947863"/>
              <a:ext cx="112713" cy="68263"/>
            </a:xfrm>
            <a:custGeom>
              <a:avLst/>
              <a:gdLst>
                <a:gd name="T0" fmla="*/ 61 w 62"/>
                <a:gd name="T1" fmla="*/ 30 h 38"/>
                <a:gd name="T2" fmla="*/ 62 w 62"/>
                <a:gd name="T3" fmla="*/ 30 h 38"/>
                <a:gd name="T4" fmla="*/ 56 w 62"/>
                <a:gd name="T5" fmla="*/ 33 h 38"/>
                <a:gd name="T6" fmla="*/ 21 w 62"/>
                <a:gd name="T7" fmla="*/ 34 h 38"/>
                <a:gd name="T8" fmla="*/ 20 w 62"/>
                <a:gd name="T9" fmla="*/ 34 h 38"/>
                <a:gd name="T10" fmla="*/ 20 w 62"/>
                <a:gd name="T11" fmla="*/ 34 h 38"/>
                <a:gd name="T12" fmla="*/ 19 w 62"/>
                <a:gd name="T13" fmla="*/ 34 h 38"/>
                <a:gd name="T14" fmla="*/ 18 w 62"/>
                <a:gd name="T15" fmla="*/ 34 h 38"/>
                <a:gd name="T16" fmla="*/ 18 w 62"/>
                <a:gd name="T17" fmla="*/ 34 h 38"/>
                <a:gd name="T18" fmla="*/ 17 w 62"/>
                <a:gd name="T19" fmla="*/ 33 h 38"/>
                <a:gd name="T20" fmla="*/ 17 w 62"/>
                <a:gd name="T21" fmla="*/ 33 h 38"/>
                <a:gd name="T22" fmla="*/ 16 w 62"/>
                <a:gd name="T23" fmla="*/ 33 h 38"/>
                <a:gd name="T24" fmla="*/ 16 w 62"/>
                <a:gd name="T25" fmla="*/ 33 h 38"/>
                <a:gd name="T26" fmla="*/ 15 w 62"/>
                <a:gd name="T27" fmla="*/ 33 h 38"/>
                <a:gd name="T28" fmla="*/ 8 w 62"/>
                <a:gd name="T29" fmla="*/ 30 h 38"/>
                <a:gd name="T30" fmla="*/ 7 w 62"/>
                <a:gd name="T31" fmla="*/ 29 h 38"/>
                <a:gd name="T32" fmla="*/ 7 w 62"/>
                <a:gd name="T33" fmla="*/ 29 h 38"/>
                <a:gd name="T34" fmla="*/ 6 w 62"/>
                <a:gd name="T35" fmla="*/ 29 h 38"/>
                <a:gd name="T36" fmla="*/ 6 w 62"/>
                <a:gd name="T37" fmla="*/ 29 h 38"/>
                <a:gd name="T38" fmla="*/ 5 w 62"/>
                <a:gd name="T39" fmla="*/ 28 h 38"/>
                <a:gd name="T40" fmla="*/ 5 w 62"/>
                <a:gd name="T41" fmla="*/ 28 h 38"/>
                <a:gd name="T42" fmla="*/ 4 w 62"/>
                <a:gd name="T43" fmla="*/ 28 h 38"/>
                <a:gd name="T44" fmla="*/ 4 w 62"/>
                <a:gd name="T45" fmla="*/ 27 h 38"/>
                <a:gd name="T46" fmla="*/ 3 w 62"/>
                <a:gd name="T47" fmla="*/ 27 h 38"/>
                <a:gd name="T48" fmla="*/ 3 w 62"/>
                <a:gd name="T49" fmla="*/ 27 h 38"/>
                <a:gd name="T50" fmla="*/ 2 w 62"/>
                <a:gd name="T51" fmla="*/ 27 h 38"/>
                <a:gd name="T52" fmla="*/ 1 w 62"/>
                <a:gd name="T53" fmla="*/ 26 h 38"/>
                <a:gd name="T54" fmla="*/ 1 w 62"/>
                <a:gd name="T55" fmla="*/ 26 h 38"/>
                <a:gd name="T56" fmla="*/ 0 w 62"/>
                <a:gd name="T57" fmla="*/ 25 h 38"/>
                <a:gd name="T58" fmla="*/ 32 w 62"/>
                <a:gd name="T59" fmla="*/ 19 h 38"/>
                <a:gd name="T60" fmla="*/ 40 w 62"/>
                <a:gd name="T61" fmla="*/ 18 h 38"/>
                <a:gd name="T62" fmla="*/ 36 w 62"/>
                <a:gd name="T63" fmla="*/ 13 h 38"/>
                <a:gd name="T64" fmla="*/ 41 w 62"/>
                <a:gd name="T65" fmla="*/ 0 h 38"/>
                <a:gd name="T66" fmla="*/ 51 w 62"/>
                <a:gd name="T67" fmla="*/ 13 h 38"/>
                <a:gd name="T68" fmla="*/ 56 w 62"/>
                <a:gd name="T69" fmla="*/ 21 h 38"/>
                <a:gd name="T70" fmla="*/ 61 w 62"/>
                <a:gd name="T71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8">
                  <a:moveTo>
                    <a:pt x="61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46" y="38"/>
                    <a:pt x="34" y="38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3" y="32"/>
                    <a:pt x="10" y="31"/>
                    <a:pt x="8" y="30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13" y="33"/>
                    <a:pt x="24" y="30"/>
                    <a:pt x="32" y="19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39" y="16"/>
                    <a:pt x="37" y="14"/>
                    <a:pt x="36" y="13"/>
                  </a:cubicBezTo>
                  <a:cubicBezTo>
                    <a:pt x="38" y="9"/>
                    <a:pt x="40" y="5"/>
                    <a:pt x="41" y="0"/>
                  </a:cubicBezTo>
                  <a:cubicBezTo>
                    <a:pt x="45" y="4"/>
                    <a:pt x="48" y="8"/>
                    <a:pt x="51" y="13"/>
                  </a:cubicBezTo>
                  <a:cubicBezTo>
                    <a:pt x="53" y="15"/>
                    <a:pt x="54" y="18"/>
                    <a:pt x="56" y="21"/>
                  </a:cubicBezTo>
                  <a:lnTo>
                    <a:pt x="61" y="3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1136"/>
            <p:cNvSpPr/>
            <p:nvPr/>
          </p:nvSpPr>
          <p:spPr bwMode="auto">
            <a:xfrm>
              <a:off x="7412038" y="1978026"/>
              <a:ext cx="14288" cy="3175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0 h 2"/>
                <a:gd name="T4" fmla="*/ 8 w 8"/>
                <a:gd name="T5" fmla="*/ 1 h 2"/>
                <a:gd name="T6" fmla="*/ 0 w 8"/>
                <a:gd name="T7" fmla="*/ 2 h 2"/>
                <a:gd name="T8" fmla="*/ 0 w 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1"/>
                    <a:pt x="5" y="1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1137"/>
            <p:cNvSpPr/>
            <p:nvPr/>
          </p:nvSpPr>
          <p:spPr bwMode="auto">
            <a:xfrm>
              <a:off x="7205663" y="1641476"/>
              <a:ext cx="57150" cy="231775"/>
            </a:xfrm>
            <a:custGeom>
              <a:avLst/>
              <a:gdLst>
                <a:gd name="T0" fmla="*/ 7 w 32"/>
                <a:gd name="T1" fmla="*/ 64 h 128"/>
                <a:gd name="T2" fmla="*/ 14 w 32"/>
                <a:gd name="T3" fmla="*/ 68 h 128"/>
                <a:gd name="T4" fmla="*/ 32 w 32"/>
                <a:gd name="T5" fmla="*/ 123 h 128"/>
                <a:gd name="T6" fmla="*/ 26 w 32"/>
                <a:gd name="T7" fmla="*/ 125 h 128"/>
                <a:gd name="T8" fmla="*/ 21 w 32"/>
                <a:gd name="T9" fmla="*/ 128 h 128"/>
                <a:gd name="T10" fmla="*/ 0 w 32"/>
                <a:gd name="T11" fmla="*/ 52 h 128"/>
                <a:gd name="T12" fmla="*/ 21 w 32"/>
                <a:gd name="T13" fmla="*/ 0 h 128"/>
                <a:gd name="T14" fmla="*/ 27 w 32"/>
                <a:gd name="T15" fmla="*/ 9 h 128"/>
                <a:gd name="T16" fmla="*/ 32 w 32"/>
                <a:gd name="T17" fmla="*/ 17 h 128"/>
                <a:gd name="T18" fmla="*/ 14 w 32"/>
                <a:gd name="T19" fmla="*/ 52 h 128"/>
                <a:gd name="T20" fmla="*/ 7 w 32"/>
                <a:gd name="T21" fmla="*/ 48 h 128"/>
                <a:gd name="T22" fmla="*/ 7 w 32"/>
                <a:gd name="T2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7" y="64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16" y="86"/>
                    <a:pt x="22" y="106"/>
                    <a:pt x="32" y="123"/>
                  </a:cubicBezTo>
                  <a:cubicBezTo>
                    <a:pt x="30" y="124"/>
                    <a:pt x="28" y="125"/>
                    <a:pt x="26" y="125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8" y="103"/>
                    <a:pt x="0" y="76"/>
                    <a:pt x="0" y="52"/>
                  </a:cubicBezTo>
                  <a:cubicBezTo>
                    <a:pt x="0" y="28"/>
                    <a:pt x="8" y="10"/>
                    <a:pt x="21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12"/>
                    <a:pt x="30" y="15"/>
                    <a:pt x="32" y="17"/>
                  </a:cubicBezTo>
                  <a:cubicBezTo>
                    <a:pt x="22" y="24"/>
                    <a:pt x="16" y="36"/>
                    <a:pt x="14" y="52"/>
                  </a:cubicBezTo>
                  <a:cubicBezTo>
                    <a:pt x="7" y="48"/>
                    <a:pt x="7" y="48"/>
                    <a:pt x="7" y="48"/>
                  </a:cubicBezTo>
                  <a:lnTo>
                    <a:pt x="7" y="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1138"/>
            <p:cNvSpPr/>
            <p:nvPr/>
          </p:nvSpPr>
          <p:spPr bwMode="auto">
            <a:xfrm>
              <a:off x="7296151" y="1773238"/>
              <a:ext cx="44450" cy="57150"/>
            </a:xfrm>
            <a:custGeom>
              <a:avLst/>
              <a:gdLst>
                <a:gd name="T0" fmla="*/ 0 w 25"/>
                <a:gd name="T1" fmla="*/ 8 h 31"/>
                <a:gd name="T2" fmla="*/ 0 w 25"/>
                <a:gd name="T3" fmla="*/ 0 h 31"/>
                <a:gd name="T4" fmla="*/ 25 w 25"/>
                <a:gd name="T5" fmla="*/ 14 h 31"/>
                <a:gd name="T6" fmla="*/ 25 w 25"/>
                <a:gd name="T7" fmla="*/ 31 h 31"/>
                <a:gd name="T8" fmla="*/ 0 w 25"/>
                <a:gd name="T9" fmla="*/ 16 h 31"/>
                <a:gd name="T10" fmla="*/ 0 w 25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1">
                  <a:moveTo>
                    <a:pt x="0" y="8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1139"/>
            <p:cNvSpPr/>
            <p:nvPr/>
          </p:nvSpPr>
          <p:spPr bwMode="auto">
            <a:xfrm>
              <a:off x="7340601" y="1674813"/>
              <a:ext cx="26988" cy="292100"/>
            </a:xfrm>
            <a:custGeom>
              <a:avLst/>
              <a:gdLst>
                <a:gd name="T0" fmla="*/ 8 w 15"/>
                <a:gd name="T1" fmla="*/ 2 h 161"/>
                <a:gd name="T2" fmla="*/ 15 w 15"/>
                <a:gd name="T3" fmla="*/ 8 h 161"/>
                <a:gd name="T4" fmla="*/ 15 w 15"/>
                <a:gd name="T5" fmla="*/ 35 h 161"/>
                <a:gd name="T6" fmla="*/ 15 w 15"/>
                <a:gd name="T7" fmla="*/ 51 h 161"/>
                <a:gd name="T8" fmla="*/ 14 w 15"/>
                <a:gd name="T9" fmla="*/ 76 h 161"/>
                <a:gd name="T10" fmla="*/ 14 w 15"/>
                <a:gd name="T11" fmla="*/ 93 h 161"/>
                <a:gd name="T12" fmla="*/ 14 w 15"/>
                <a:gd name="T13" fmla="*/ 118 h 161"/>
                <a:gd name="T14" fmla="*/ 14 w 15"/>
                <a:gd name="T15" fmla="*/ 135 h 161"/>
                <a:gd name="T16" fmla="*/ 14 w 15"/>
                <a:gd name="T17" fmla="*/ 161 h 161"/>
                <a:gd name="T18" fmla="*/ 7 w 15"/>
                <a:gd name="T19" fmla="*/ 159 h 161"/>
                <a:gd name="T20" fmla="*/ 0 w 15"/>
                <a:gd name="T21" fmla="*/ 153 h 161"/>
                <a:gd name="T22" fmla="*/ 0 w 15"/>
                <a:gd name="T23" fmla="*/ 126 h 161"/>
                <a:gd name="T24" fmla="*/ 0 w 15"/>
                <a:gd name="T25" fmla="*/ 110 h 161"/>
                <a:gd name="T26" fmla="*/ 0 w 15"/>
                <a:gd name="T27" fmla="*/ 85 h 161"/>
                <a:gd name="T28" fmla="*/ 0 w 15"/>
                <a:gd name="T29" fmla="*/ 68 h 161"/>
                <a:gd name="T30" fmla="*/ 0 w 15"/>
                <a:gd name="T31" fmla="*/ 43 h 161"/>
                <a:gd name="T32" fmla="*/ 0 w 15"/>
                <a:gd name="T33" fmla="*/ 26 h 161"/>
                <a:gd name="T34" fmla="*/ 0 w 15"/>
                <a:gd name="T35" fmla="*/ 0 h 161"/>
                <a:gd name="T36" fmla="*/ 8 w 15"/>
                <a:gd name="T37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1">
                  <a:moveTo>
                    <a:pt x="8" y="2"/>
                  </a:moveTo>
                  <a:cubicBezTo>
                    <a:pt x="10" y="3"/>
                    <a:pt x="12" y="5"/>
                    <a:pt x="15" y="8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35"/>
                    <a:pt x="14" y="135"/>
                    <a:pt x="14" y="135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2" y="161"/>
                    <a:pt x="9" y="161"/>
                    <a:pt x="7" y="159"/>
                  </a:cubicBezTo>
                  <a:cubicBezTo>
                    <a:pt x="5" y="158"/>
                    <a:pt x="2" y="156"/>
                    <a:pt x="0" y="15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1140"/>
            <p:cNvSpPr>
              <a:spLocks noEditPoints="1"/>
            </p:cNvSpPr>
            <p:nvPr/>
          </p:nvSpPr>
          <p:spPr bwMode="auto">
            <a:xfrm>
              <a:off x="7270751" y="1635126"/>
              <a:ext cx="168275" cy="371475"/>
            </a:xfrm>
            <a:custGeom>
              <a:avLst/>
              <a:gdLst>
                <a:gd name="T0" fmla="*/ 93 w 93"/>
                <a:gd name="T1" fmla="*/ 121 h 205"/>
                <a:gd name="T2" fmla="*/ 93 w 93"/>
                <a:gd name="T3" fmla="*/ 130 h 205"/>
                <a:gd name="T4" fmla="*/ 93 w 93"/>
                <a:gd name="T5" fmla="*/ 138 h 205"/>
                <a:gd name="T6" fmla="*/ 87 w 93"/>
                <a:gd name="T7" fmla="*/ 172 h 205"/>
                <a:gd name="T8" fmla="*/ 82 w 93"/>
                <a:gd name="T9" fmla="*/ 185 h 205"/>
                <a:gd name="T10" fmla="*/ 78 w 93"/>
                <a:gd name="T11" fmla="*/ 191 h 205"/>
                <a:gd name="T12" fmla="*/ 46 w 93"/>
                <a:gd name="T13" fmla="*/ 197 h 205"/>
                <a:gd name="T14" fmla="*/ 14 w 93"/>
                <a:gd name="T15" fmla="*/ 153 h 205"/>
                <a:gd name="T16" fmla="*/ 10 w 93"/>
                <a:gd name="T17" fmla="*/ 143 h 205"/>
                <a:gd name="T18" fmla="*/ 5 w 93"/>
                <a:gd name="T19" fmla="*/ 125 h 205"/>
                <a:gd name="T20" fmla="*/ 0 w 93"/>
                <a:gd name="T21" fmla="*/ 84 h 205"/>
                <a:gd name="T22" fmla="*/ 0 w 93"/>
                <a:gd name="T23" fmla="*/ 76 h 205"/>
                <a:gd name="T24" fmla="*/ 0 w 93"/>
                <a:gd name="T25" fmla="*/ 67 h 205"/>
                <a:gd name="T26" fmla="*/ 5 w 93"/>
                <a:gd name="T27" fmla="*/ 33 h 205"/>
                <a:gd name="T28" fmla="*/ 11 w 93"/>
                <a:gd name="T29" fmla="*/ 20 h 205"/>
                <a:gd name="T30" fmla="*/ 14 w 93"/>
                <a:gd name="T31" fmla="*/ 15 h 205"/>
                <a:gd name="T32" fmla="*/ 14 w 93"/>
                <a:gd name="T33" fmla="*/ 14 h 205"/>
                <a:gd name="T34" fmla="*/ 47 w 93"/>
                <a:gd name="T35" fmla="*/ 8 h 205"/>
                <a:gd name="T36" fmla="*/ 79 w 93"/>
                <a:gd name="T37" fmla="*/ 52 h 205"/>
                <a:gd name="T38" fmla="*/ 79 w 93"/>
                <a:gd name="T39" fmla="*/ 53 h 205"/>
                <a:gd name="T40" fmla="*/ 83 w 93"/>
                <a:gd name="T41" fmla="*/ 62 h 205"/>
                <a:gd name="T42" fmla="*/ 88 w 93"/>
                <a:gd name="T43" fmla="*/ 80 h 205"/>
                <a:gd name="T44" fmla="*/ 93 w 93"/>
                <a:gd name="T45" fmla="*/ 121 h 205"/>
                <a:gd name="T46" fmla="*/ 79 w 93"/>
                <a:gd name="T47" fmla="*/ 129 h 205"/>
                <a:gd name="T48" fmla="*/ 79 w 93"/>
                <a:gd name="T49" fmla="*/ 121 h 205"/>
                <a:gd name="T50" fmla="*/ 79 w 93"/>
                <a:gd name="T51" fmla="*/ 113 h 205"/>
                <a:gd name="T52" fmla="*/ 75 w 93"/>
                <a:gd name="T53" fmla="*/ 80 h 205"/>
                <a:gd name="T54" fmla="*/ 70 w 93"/>
                <a:gd name="T55" fmla="*/ 62 h 205"/>
                <a:gd name="T56" fmla="*/ 67 w 93"/>
                <a:gd name="T57" fmla="*/ 54 h 205"/>
                <a:gd name="T58" fmla="*/ 54 w 93"/>
                <a:gd name="T59" fmla="*/ 30 h 205"/>
                <a:gd name="T60" fmla="*/ 47 w 93"/>
                <a:gd name="T61" fmla="*/ 24 h 205"/>
                <a:gd name="T62" fmla="*/ 39 w 93"/>
                <a:gd name="T63" fmla="*/ 22 h 205"/>
                <a:gd name="T64" fmla="*/ 26 w 93"/>
                <a:gd name="T65" fmla="*/ 31 h 205"/>
                <a:gd name="T66" fmla="*/ 23 w 93"/>
                <a:gd name="T67" fmla="*/ 35 h 205"/>
                <a:gd name="T68" fmla="*/ 18 w 93"/>
                <a:gd name="T69" fmla="*/ 47 h 205"/>
                <a:gd name="T70" fmla="*/ 14 w 93"/>
                <a:gd name="T71" fmla="*/ 76 h 205"/>
                <a:gd name="T72" fmla="*/ 14 w 93"/>
                <a:gd name="T73" fmla="*/ 84 h 205"/>
                <a:gd name="T74" fmla="*/ 14 w 93"/>
                <a:gd name="T75" fmla="*/ 92 h 205"/>
                <a:gd name="T76" fmla="*/ 18 w 93"/>
                <a:gd name="T77" fmla="*/ 125 h 205"/>
                <a:gd name="T78" fmla="*/ 23 w 93"/>
                <a:gd name="T79" fmla="*/ 143 h 205"/>
                <a:gd name="T80" fmla="*/ 39 w 93"/>
                <a:gd name="T81" fmla="*/ 175 h 205"/>
                <a:gd name="T82" fmla="*/ 46 w 93"/>
                <a:gd name="T83" fmla="*/ 181 h 205"/>
                <a:gd name="T84" fmla="*/ 53 w 93"/>
                <a:gd name="T85" fmla="*/ 183 h 205"/>
                <a:gd name="T86" fmla="*/ 69 w 93"/>
                <a:gd name="T87" fmla="*/ 170 h 205"/>
                <a:gd name="T88" fmla="*/ 74 w 93"/>
                <a:gd name="T89" fmla="*/ 158 h 205"/>
                <a:gd name="T90" fmla="*/ 79 w 93"/>
                <a:gd name="T91" fmla="*/ 1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205">
                  <a:moveTo>
                    <a:pt x="93" y="121"/>
                  </a:moveTo>
                  <a:cubicBezTo>
                    <a:pt x="93" y="124"/>
                    <a:pt x="93" y="127"/>
                    <a:pt x="93" y="130"/>
                  </a:cubicBezTo>
                  <a:cubicBezTo>
                    <a:pt x="93" y="132"/>
                    <a:pt x="93" y="135"/>
                    <a:pt x="93" y="138"/>
                  </a:cubicBezTo>
                  <a:cubicBezTo>
                    <a:pt x="92" y="151"/>
                    <a:pt x="90" y="162"/>
                    <a:pt x="87" y="172"/>
                  </a:cubicBezTo>
                  <a:cubicBezTo>
                    <a:pt x="86" y="177"/>
                    <a:pt x="84" y="181"/>
                    <a:pt x="82" y="185"/>
                  </a:cubicBezTo>
                  <a:cubicBezTo>
                    <a:pt x="81" y="187"/>
                    <a:pt x="80" y="189"/>
                    <a:pt x="78" y="191"/>
                  </a:cubicBezTo>
                  <a:cubicBezTo>
                    <a:pt x="70" y="202"/>
                    <a:pt x="59" y="205"/>
                    <a:pt x="46" y="197"/>
                  </a:cubicBezTo>
                  <a:cubicBezTo>
                    <a:pt x="33" y="190"/>
                    <a:pt x="22" y="174"/>
                    <a:pt x="14" y="153"/>
                  </a:cubicBezTo>
                  <a:cubicBezTo>
                    <a:pt x="13" y="150"/>
                    <a:pt x="11" y="147"/>
                    <a:pt x="10" y="143"/>
                  </a:cubicBezTo>
                  <a:cubicBezTo>
                    <a:pt x="8" y="137"/>
                    <a:pt x="7" y="131"/>
                    <a:pt x="5" y="125"/>
                  </a:cubicBezTo>
                  <a:cubicBezTo>
                    <a:pt x="2" y="112"/>
                    <a:pt x="0" y="98"/>
                    <a:pt x="0" y="84"/>
                  </a:cubicBezTo>
                  <a:cubicBezTo>
                    <a:pt x="0" y="81"/>
                    <a:pt x="0" y="78"/>
                    <a:pt x="0" y="76"/>
                  </a:cubicBezTo>
                  <a:cubicBezTo>
                    <a:pt x="0" y="73"/>
                    <a:pt x="0" y="70"/>
                    <a:pt x="0" y="67"/>
                  </a:cubicBezTo>
                  <a:cubicBezTo>
                    <a:pt x="0" y="54"/>
                    <a:pt x="2" y="43"/>
                    <a:pt x="5" y="33"/>
                  </a:cubicBezTo>
                  <a:cubicBezTo>
                    <a:pt x="7" y="28"/>
                    <a:pt x="9" y="24"/>
                    <a:pt x="11" y="20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23" y="3"/>
                    <a:pt x="34" y="0"/>
                    <a:pt x="47" y="8"/>
                  </a:cubicBezTo>
                  <a:cubicBezTo>
                    <a:pt x="59" y="15"/>
                    <a:pt x="70" y="30"/>
                    <a:pt x="79" y="52"/>
                  </a:cubicBezTo>
                  <a:cubicBezTo>
                    <a:pt x="79" y="52"/>
                    <a:pt x="79" y="53"/>
                    <a:pt x="79" y="53"/>
                  </a:cubicBezTo>
                  <a:cubicBezTo>
                    <a:pt x="81" y="56"/>
                    <a:pt x="82" y="59"/>
                    <a:pt x="83" y="62"/>
                  </a:cubicBezTo>
                  <a:cubicBezTo>
                    <a:pt x="85" y="68"/>
                    <a:pt x="86" y="74"/>
                    <a:pt x="88" y="80"/>
                  </a:cubicBezTo>
                  <a:cubicBezTo>
                    <a:pt x="91" y="94"/>
                    <a:pt x="92" y="108"/>
                    <a:pt x="93" y="121"/>
                  </a:cubicBezTo>
                  <a:close/>
                  <a:moveTo>
                    <a:pt x="79" y="129"/>
                  </a:moveTo>
                  <a:cubicBezTo>
                    <a:pt x="79" y="127"/>
                    <a:pt x="79" y="124"/>
                    <a:pt x="79" y="121"/>
                  </a:cubicBezTo>
                  <a:cubicBezTo>
                    <a:pt x="79" y="119"/>
                    <a:pt x="79" y="116"/>
                    <a:pt x="79" y="113"/>
                  </a:cubicBezTo>
                  <a:cubicBezTo>
                    <a:pt x="78" y="102"/>
                    <a:pt x="77" y="91"/>
                    <a:pt x="75" y="80"/>
                  </a:cubicBezTo>
                  <a:cubicBezTo>
                    <a:pt x="73" y="74"/>
                    <a:pt x="72" y="68"/>
                    <a:pt x="70" y="62"/>
                  </a:cubicBezTo>
                  <a:cubicBezTo>
                    <a:pt x="69" y="59"/>
                    <a:pt x="68" y="57"/>
                    <a:pt x="67" y="54"/>
                  </a:cubicBezTo>
                  <a:cubicBezTo>
                    <a:pt x="63" y="44"/>
                    <a:pt x="58" y="36"/>
                    <a:pt x="54" y="30"/>
                  </a:cubicBezTo>
                  <a:cubicBezTo>
                    <a:pt x="51" y="27"/>
                    <a:pt x="49" y="25"/>
                    <a:pt x="47" y="24"/>
                  </a:cubicBezTo>
                  <a:cubicBezTo>
                    <a:pt x="44" y="22"/>
                    <a:pt x="42" y="22"/>
                    <a:pt x="39" y="22"/>
                  </a:cubicBezTo>
                  <a:cubicBezTo>
                    <a:pt x="35" y="22"/>
                    <a:pt x="30" y="25"/>
                    <a:pt x="26" y="31"/>
                  </a:cubicBezTo>
                  <a:cubicBezTo>
                    <a:pt x="25" y="32"/>
                    <a:pt x="24" y="33"/>
                    <a:pt x="23" y="35"/>
                  </a:cubicBezTo>
                  <a:cubicBezTo>
                    <a:pt x="21" y="39"/>
                    <a:pt x="20" y="43"/>
                    <a:pt x="18" y="47"/>
                  </a:cubicBezTo>
                  <a:cubicBezTo>
                    <a:pt x="16" y="56"/>
                    <a:pt x="15" y="65"/>
                    <a:pt x="14" y="76"/>
                  </a:cubicBezTo>
                  <a:cubicBezTo>
                    <a:pt x="14" y="78"/>
                    <a:pt x="14" y="81"/>
                    <a:pt x="14" y="84"/>
                  </a:cubicBezTo>
                  <a:cubicBezTo>
                    <a:pt x="14" y="86"/>
                    <a:pt x="14" y="89"/>
                    <a:pt x="14" y="92"/>
                  </a:cubicBezTo>
                  <a:cubicBezTo>
                    <a:pt x="14" y="104"/>
                    <a:pt x="16" y="115"/>
                    <a:pt x="18" y="125"/>
                  </a:cubicBezTo>
                  <a:cubicBezTo>
                    <a:pt x="20" y="132"/>
                    <a:pt x="21" y="138"/>
                    <a:pt x="23" y="143"/>
                  </a:cubicBezTo>
                  <a:cubicBezTo>
                    <a:pt x="28" y="157"/>
                    <a:pt x="33" y="168"/>
                    <a:pt x="39" y="175"/>
                  </a:cubicBezTo>
                  <a:cubicBezTo>
                    <a:pt x="41" y="178"/>
                    <a:pt x="44" y="180"/>
                    <a:pt x="46" y="181"/>
                  </a:cubicBezTo>
                  <a:cubicBezTo>
                    <a:pt x="48" y="183"/>
                    <a:pt x="51" y="183"/>
                    <a:pt x="53" y="183"/>
                  </a:cubicBezTo>
                  <a:cubicBezTo>
                    <a:pt x="59" y="183"/>
                    <a:pt x="65" y="178"/>
                    <a:pt x="69" y="170"/>
                  </a:cubicBezTo>
                  <a:cubicBezTo>
                    <a:pt x="71" y="167"/>
                    <a:pt x="73" y="162"/>
                    <a:pt x="74" y="158"/>
                  </a:cubicBezTo>
                  <a:cubicBezTo>
                    <a:pt x="77" y="150"/>
                    <a:pt x="78" y="140"/>
                    <a:pt x="79" y="12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1141"/>
            <p:cNvSpPr/>
            <p:nvPr/>
          </p:nvSpPr>
          <p:spPr bwMode="auto">
            <a:xfrm>
              <a:off x="7366001" y="1812926"/>
              <a:ext cx="47625" cy="57150"/>
            </a:xfrm>
            <a:custGeom>
              <a:avLst/>
              <a:gdLst>
                <a:gd name="T0" fmla="*/ 0 w 26"/>
                <a:gd name="T1" fmla="*/ 0 h 31"/>
                <a:gd name="T2" fmla="*/ 26 w 26"/>
                <a:gd name="T3" fmla="*/ 15 h 31"/>
                <a:gd name="T4" fmla="*/ 26 w 26"/>
                <a:gd name="T5" fmla="*/ 23 h 31"/>
                <a:gd name="T6" fmla="*/ 26 w 26"/>
                <a:gd name="T7" fmla="*/ 31 h 31"/>
                <a:gd name="T8" fmla="*/ 0 w 26"/>
                <a:gd name="T9" fmla="*/ 17 h 31"/>
                <a:gd name="T10" fmla="*/ 0 w 26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0" y="0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8"/>
                    <a:pt x="26" y="21"/>
                    <a:pt x="26" y="23"/>
                  </a:cubicBezTo>
                  <a:cubicBezTo>
                    <a:pt x="26" y="26"/>
                    <a:pt x="26" y="29"/>
                    <a:pt x="26" y="3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1142"/>
            <p:cNvSpPr/>
            <p:nvPr/>
          </p:nvSpPr>
          <p:spPr bwMode="auto">
            <a:xfrm>
              <a:off x="7243763" y="1624013"/>
              <a:ext cx="111125" cy="71438"/>
            </a:xfrm>
            <a:custGeom>
              <a:avLst/>
              <a:gdLst>
                <a:gd name="T0" fmla="*/ 6 w 62"/>
                <a:gd name="T1" fmla="*/ 6 h 39"/>
                <a:gd name="T2" fmla="*/ 54 w 62"/>
                <a:gd name="T3" fmla="*/ 9 h 39"/>
                <a:gd name="T4" fmla="*/ 62 w 62"/>
                <a:gd name="T5" fmla="*/ 14 h 39"/>
                <a:gd name="T6" fmla="*/ 29 w 62"/>
                <a:gd name="T7" fmla="*/ 20 h 39"/>
                <a:gd name="T8" fmla="*/ 29 w 62"/>
                <a:gd name="T9" fmla="*/ 21 h 39"/>
                <a:gd name="T10" fmla="*/ 28 w 62"/>
                <a:gd name="T11" fmla="*/ 21 h 39"/>
                <a:gd name="T12" fmla="*/ 28 w 62"/>
                <a:gd name="T13" fmla="*/ 21 h 39"/>
                <a:gd name="T14" fmla="*/ 28 w 62"/>
                <a:gd name="T15" fmla="*/ 21 h 39"/>
                <a:gd name="T16" fmla="*/ 27 w 62"/>
                <a:gd name="T17" fmla="*/ 21 h 39"/>
                <a:gd name="T18" fmla="*/ 27 w 62"/>
                <a:gd name="T19" fmla="*/ 21 h 39"/>
                <a:gd name="T20" fmla="*/ 22 w 62"/>
                <a:gd name="T21" fmla="*/ 22 h 39"/>
                <a:gd name="T22" fmla="*/ 26 w 62"/>
                <a:gd name="T23" fmla="*/ 26 h 39"/>
                <a:gd name="T24" fmla="*/ 20 w 62"/>
                <a:gd name="T25" fmla="*/ 39 h 39"/>
                <a:gd name="T26" fmla="*/ 11 w 62"/>
                <a:gd name="T27" fmla="*/ 26 h 39"/>
                <a:gd name="T28" fmla="*/ 6 w 62"/>
                <a:gd name="T29" fmla="*/ 18 h 39"/>
                <a:gd name="T30" fmla="*/ 0 w 62"/>
                <a:gd name="T31" fmla="*/ 9 h 39"/>
                <a:gd name="T32" fmla="*/ 0 w 62"/>
                <a:gd name="T33" fmla="*/ 9 h 39"/>
                <a:gd name="T34" fmla="*/ 5 w 62"/>
                <a:gd name="T35" fmla="*/ 7 h 39"/>
                <a:gd name="T36" fmla="*/ 6 w 62"/>
                <a:gd name="T3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9">
                  <a:moveTo>
                    <a:pt x="6" y="6"/>
                  </a:moveTo>
                  <a:cubicBezTo>
                    <a:pt x="19" y="0"/>
                    <a:pt x="36" y="1"/>
                    <a:pt x="54" y="9"/>
                  </a:cubicBezTo>
                  <a:cubicBezTo>
                    <a:pt x="56" y="11"/>
                    <a:pt x="59" y="12"/>
                    <a:pt x="62" y="14"/>
                  </a:cubicBezTo>
                  <a:cubicBezTo>
                    <a:pt x="49" y="6"/>
                    <a:pt x="38" y="9"/>
                    <a:pt x="29" y="20"/>
                  </a:cubicBezTo>
                  <a:cubicBezTo>
                    <a:pt x="29" y="20"/>
                    <a:pt x="29" y="20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1"/>
                    <a:pt x="24" y="21"/>
                    <a:pt x="22" y="22"/>
                  </a:cubicBezTo>
                  <a:cubicBezTo>
                    <a:pt x="23" y="23"/>
                    <a:pt x="24" y="25"/>
                    <a:pt x="26" y="26"/>
                  </a:cubicBezTo>
                  <a:cubicBezTo>
                    <a:pt x="24" y="30"/>
                    <a:pt x="22" y="34"/>
                    <a:pt x="20" y="39"/>
                  </a:cubicBezTo>
                  <a:cubicBezTo>
                    <a:pt x="17" y="35"/>
                    <a:pt x="14" y="31"/>
                    <a:pt x="11" y="26"/>
                  </a:cubicBezTo>
                  <a:cubicBezTo>
                    <a:pt x="9" y="24"/>
                    <a:pt x="7" y="21"/>
                    <a:pt x="6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1143"/>
            <p:cNvSpPr/>
            <p:nvPr/>
          </p:nvSpPr>
          <p:spPr bwMode="auto">
            <a:xfrm>
              <a:off x="7251701" y="1624013"/>
              <a:ext cx="84138" cy="15875"/>
            </a:xfrm>
            <a:custGeom>
              <a:avLst/>
              <a:gdLst>
                <a:gd name="T0" fmla="*/ 46 w 46"/>
                <a:gd name="T1" fmla="*/ 8 h 8"/>
                <a:gd name="T2" fmla="*/ 1 w 46"/>
                <a:gd name="T3" fmla="*/ 6 h 8"/>
                <a:gd name="T4" fmla="*/ 0 w 46"/>
                <a:gd name="T5" fmla="*/ 7 h 8"/>
                <a:gd name="T6" fmla="*/ 1 w 46"/>
                <a:gd name="T7" fmla="*/ 6 h 8"/>
                <a:gd name="T8" fmla="*/ 46 w 4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29" y="1"/>
                    <a:pt x="13" y="0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3" y="0"/>
                    <a:pt x="29" y="1"/>
                    <a:pt x="46" y="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1144"/>
            <p:cNvSpPr/>
            <p:nvPr/>
          </p:nvSpPr>
          <p:spPr bwMode="auto">
            <a:xfrm>
              <a:off x="7439026" y="1855788"/>
              <a:ext cx="52388" cy="58738"/>
            </a:xfrm>
            <a:custGeom>
              <a:avLst/>
              <a:gdLst>
                <a:gd name="T0" fmla="*/ 21 w 29"/>
                <a:gd name="T1" fmla="*/ 13 h 33"/>
                <a:gd name="T2" fmla="*/ 29 w 29"/>
                <a:gd name="T3" fmla="*/ 17 h 33"/>
                <a:gd name="T4" fmla="*/ 29 w 29"/>
                <a:gd name="T5" fmla="*/ 33 h 33"/>
                <a:gd name="T6" fmla="*/ 21 w 29"/>
                <a:gd name="T7" fmla="*/ 29 h 33"/>
                <a:gd name="T8" fmla="*/ 0 w 29"/>
                <a:gd name="T9" fmla="*/ 17 h 33"/>
                <a:gd name="T10" fmla="*/ 0 w 29"/>
                <a:gd name="T11" fmla="*/ 9 h 33"/>
                <a:gd name="T12" fmla="*/ 0 w 29"/>
                <a:gd name="T13" fmla="*/ 0 h 33"/>
                <a:gd name="T14" fmla="*/ 21 w 29"/>
                <a:gd name="T1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21" y="13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1145"/>
            <p:cNvSpPr/>
            <p:nvPr/>
          </p:nvSpPr>
          <p:spPr bwMode="auto">
            <a:xfrm>
              <a:off x="7446963" y="1770063"/>
              <a:ext cx="57150" cy="231775"/>
            </a:xfrm>
            <a:custGeom>
              <a:avLst/>
              <a:gdLst>
                <a:gd name="T0" fmla="*/ 11 w 32"/>
                <a:gd name="T1" fmla="*/ 0 h 128"/>
                <a:gd name="T2" fmla="*/ 32 w 32"/>
                <a:gd name="T3" fmla="*/ 76 h 128"/>
                <a:gd name="T4" fmla="*/ 10 w 32"/>
                <a:gd name="T5" fmla="*/ 128 h 128"/>
                <a:gd name="T6" fmla="*/ 5 w 32"/>
                <a:gd name="T7" fmla="*/ 119 h 128"/>
                <a:gd name="T8" fmla="*/ 0 w 32"/>
                <a:gd name="T9" fmla="*/ 111 h 128"/>
                <a:gd name="T10" fmla="*/ 17 w 32"/>
                <a:gd name="T11" fmla="*/ 76 h 128"/>
                <a:gd name="T12" fmla="*/ 25 w 32"/>
                <a:gd name="T13" fmla="*/ 80 h 128"/>
                <a:gd name="T14" fmla="*/ 25 w 32"/>
                <a:gd name="T15" fmla="*/ 64 h 128"/>
                <a:gd name="T16" fmla="*/ 17 w 32"/>
                <a:gd name="T17" fmla="*/ 60 h 128"/>
                <a:gd name="T18" fmla="*/ 0 w 32"/>
                <a:gd name="T19" fmla="*/ 5 h 128"/>
                <a:gd name="T20" fmla="*/ 5 w 32"/>
                <a:gd name="T21" fmla="*/ 3 h 128"/>
                <a:gd name="T22" fmla="*/ 11 w 3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8">
                  <a:moveTo>
                    <a:pt x="11" y="0"/>
                  </a:moveTo>
                  <a:cubicBezTo>
                    <a:pt x="24" y="25"/>
                    <a:pt x="32" y="53"/>
                    <a:pt x="32" y="76"/>
                  </a:cubicBezTo>
                  <a:cubicBezTo>
                    <a:pt x="32" y="101"/>
                    <a:pt x="24" y="118"/>
                    <a:pt x="10" y="128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3" y="116"/>
                    <a:pt x="2" y="113"/>
                    <a:pt x="0" y="111"/>
                  </a:cubicBezTo>
                  <a:cubicBezTo>
                    <a:pt x="9" y="104"/>
                    <a:pt x="16" y="92"/>
                    <a:pt x="17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42"/>
                    <a:pt x="10" y="23"/>
                    <a:pt x="0" y="5"/>
                  </a:cubicBezTo>
                  <a:cubicBezTo>
                    <a:pt x="2" y="4"/>
                    <a:pt x="4" y="3"/>
                    <a:pt x="5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1" name="Freeform 1146"/>
            <p:cNvSpPr/>
            <p:nvPr/>
          </p:nvSpPr>
          <p:spPr bwMode="auto">
            <a:xfrm>
              <a:off x="7354888" y="1649413"/>
              <a:ext cx="111125" cy="131763"/>
            </a:xfrm>
            <a:custGeom>
              <a:avLst/>
              <a:gdLst>
                <a:gd name="T0" fmla="*/ 55 w 61"/>
                <a:gd name="T1" fmla="*/ 57 h 72"/>
                <a:gd name="T2" fmla="*/ 61 w 61"/>
                <a:gd name="T3" fmla="*/ 66 h 72"/>
                <a:gd name="T4" fmla="*/ 61 w 61"/>
                <a:gd name="T5" fmla="*/ 66 h 72"/>
                <a:gd name="T6" fmla="*/ 55 w 61"/>
                <a:gd name="T7" fmla="*/ 69 h 72"/>
                <a:gd name="T8" fmla="*/ 50 w 61"/>
                <a:gd name="T9" fmla="*/ 71 h 72"/>
                <a:gd name="T10" fmla="*/ 41 w 61"/>
                <a:gd name="T11" fmla="*/ 72 h 72"/>
                <a:gd name="T12" fmla="*/ 36 w 61"/>
                <a:gd name="T13" fmla="*/ 54 h 72"/>
                <a:gd name="T14" fmla="*/ 39 w 61"/>
                <a:gd name="T15" fmla="*/ 53 h 72"/>
                <a:gd name="T16" fmla="*/ 33 w 61"/>
                <a:gd name="T17" fmla="*/ 45 h 72"/>
                <a:gd name="T18" fmla="*/ 32 w 61"/>
                <a:gd name="T19" fmla="*/ 44 h 72"/>
                <a:gd name="T20" fmla="*/ 32 w 61"/>
                <a:gd name="T21" fmla="*/ 44 h 72"/>
                <a:gd name="T22" fmla="*/ 0 w 61"/>
                <a:gd name="T23" fmla="*/ 0 h 72"/>
                <a:gd name="T24" fmla="*/ 55 w 61"/>
                <a:gd name="T2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2">
                  <a:moveTo>
                    <a:pt x="55" y="57"/>
                  </a:move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2" y="70"/>
                    <a:pt x="50" y="71"/>
                  </a:cubicBezTo>
                  <a:cubicBezTo>
                    <a:pt x="47" y="72"/>
                    <a:pt x="44" y="72"/>
                    <a:pt x="41" y="72"/>
                  </a:cubicBezTo>
                  <a:cubicBezTo>
                    <a:pt x="39" y="66"/>
                    <a:pt x="38" y="60"/>
                    <a:pt x="36" y="54"/>
                  </a:cubicBezTo>
                  <a:cubicBezTo>
                    <a:pt x="37" y="54"/>
                    <a:pt x="38" y="54"/>
                    <a:pt x="39" y="53"/>
                  </a:cubicBezTo>
                  <a:cubicBezTo>
                    <a:pt x="37" y="50"/>
                    <a:pt x="35" y="47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3" y="22"/>
                    <a:pt x="12" y="7"/>
                    <a:pt x="0" y="0"/>
                  </a:cubicBezTo>
                  <a:cubicBezTo>
                    <a:pt x="20" y="11"/>
                    <a:pt x="40" y="32"/>
                    <a:pt x="55" y="5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2" name="Freeform 1147"/>
            <p:cNvSpPr/>
            <p:nvPr/>
          </p:nvSpPr>
          <p:spPr bwMode="auto">
            <a:xfrm>
              <a:off x="7281863" y="1897063"/>
              <a:ext cx="14288" cy="15875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9 h 9"/>
                <a:gd name="T4" fmla="*/ 8 w 8"/>
                <a:gd name="T5" fmla="*/ 9 h 9"/>
                <a:gd name="T6" fmla="*/ 0 w 8"/>
                <a:gd name="T7" fmla="*/ 0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3"/>
                    <a:pt x="5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1148"/>
            <p:cNvSpPr/>
            <p:nvPr/>
          </p:nvSpPr>
          <p:spPr bwMode="auto">
            <a:xfrm>
              <a:off x="7296151" y="166052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1149"/>
            <p:cNvSpPr/>
            <p:nvPr/>
          </p:nvSpPr>
          <p:spPr bwMode="auto">
            <a:xfrm>
              <a:off x="7302501" y="1698626"/>
              <a:ext cx="38100" cy="55563"/>
            </a:xfrm>
            <a:custGeom>
              <a:avLst/>
              <a:gdLst>
                <a:gd name="T0" fmla="*/ 0 w 21"/>
                <a:gd name="T1" fmla="*/ 12 h 30"/>
                <a:gd name="T2" fmla="*/ 5 w 21"/>
                <a:gd name="T3" fmla="*/ 0 h 30"/>
                <a:gd name="T4" fmla="*/ 21 w 21"/>
                <a:gd name="T5" fmla="*/ 13 h 30"/>
                <a:gd name="T6" fmla="*/ 21 w 21"/>
                <a:gd name="T7" fmla="*/ 30 h 30"/>
                <a:gd name="T8" fmla="*/ 0 w 21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0" y="12"/>
                  </a:moveTo>
                  <a:cubicBezTo>
                    <a:pt x="2" y="8"/>
                    <a:pt x="3" y="4"/>
                    <a:pt x="5" y="0"/>
                  </a:cubicBezTo>
                  <a:cubicBezTo>
                    <a:pt x="10" y="5"/>
                    <a:pt x="16" y="10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5"/>
                    <a:pt x="7" y="19"/>
                    <a:pt x="0" y="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1150"/>
            <p:cNvSpPr/>
            <p:nvPr/>
          </p:nvSpPr>
          <p:spPr bwMode="auto">
            <a:xfrm>
              <a:off x="7664451" y="2681288"/>
              <a:ext cx="319088" cy="271463"/>
            </a:xfrm>
            <a:custGeom>
              <a:avLst/>
              <a:gdLst>
                <a:gd name="T0" fmla="*/ 70 w 201"/>
                <a:gd name="T1" fmla="*/ 35 h 171"/>
                <a:gd name="T2" fmla="*/ 0 w 201"/>
                <a:gd name="T3" fmla="*/ 171 h 171"/>
                <a:gd name="T4" fmla="*/ 201 w 201"/>
                <a:gd name="T5" fmla="*/ 54 h 171"/>
                <a:gd name="T6" fmla="*/ 130 w 201"/>
                <a:gd name="T7" fmla="*/ 0 h 171"/>
                <a:gd name="T8" fmla="*/ 100 w 201"/>
                <a:gd name="T9" fmla="*/ 47 h 171"/>
                <a:gd name="T10" fmla="*/ 70 w 201"/>
                <a:gd name="T11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71">
                  <a:moveTo>
                    <a:pt x="70" y="35"/>
                  </a:moveTo>
                  <a:lnTo>
                    <a:pt x="0" y="171"/>
                  </a:lnTo>
                  <a:lnTo>
                    <a:pt x="201" y="54"/>
                  </a:lnTo>
                  <a:lnTo>
                    <a:pt x="130" y="0"/>
                  </a:lnTo>
                  <a:lnTo>
                    <a:pt x="100" y="47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1151"/>
            <p:cNvSpPr/>
            <p:nvPr/>
          </p:nvSpPr>
          <p:spPr bwMode="auto">
            <a:xfrm>
              <a:off x="7646988" y="2681288"/>
              <a:ext cx="111125" cy="258763"/>
            </a:xfrm>
            <a:custGeom>
              <a:avLst/>
              <a:gdLst>
                <a:gd name="T0" fmla="*/ 0 w 70"/>
                <a:gd name="T1" fmla="*/ 0 h 163"/>
                <a:gd name="T2" fmla="*/ 0 w 70"/>
                <a:gd name="T3" fmla="*/ 163 h 163"/>
                <a:gd name="T4" fmla="*/ 70 w 70"/>
                <a:gd name="T5" fmla="*/ 29 h 163"/>
                <a:gd name="T6" fmla="*/ 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0" y="0"/>
                  </a:moveTo>
                  <a:lnTo>
                    <a:pt x="0" y="163"/>
                  </a:lnTo>
                  <a:lnTo>
                    <a:pt x="7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1152"/>
            <p:cNvSpPr/>
            <p:nvPr/>
          </p:nvSpPr>
          <p:spPr bwMode="auto">
            <a:xfrm>
              <a:off x="7888288" y="2478088"/>
              <a:ext cx="111125" cy="258763"/>
            </a:xfrm>
            <a:custGeom>
              <a:avLst/>
              <a:gdLst>
                <a:gd name="T0" fmla="*/ 70 w 70"/>
                <a:gd name="T1" fmla="*/ 0 h 163"/>
                <a:gd name="T2" fmla="*/ 0 w 70"/>
                <a:gd name="T3" fmla="*/ 110 h 163"/>
                <a:gd name="T4" fmla="*/ 70 w 70"/>
                <a:gd name="T5" fmla="*/ 163 h 163"/>
                <a:gd name="T6" fmla="*/ 70 w 70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63">
                  <a:moveTo>
                    <a:pt x="70" y="0"/>
                  </a:moveTo>
                  <a:lnTo>
                    <a:pt x="0" y="110"/>
                  </a:lnTo>
                  <a:lnTo>
                    <a:pt x="70" y="16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1153"/>
            <p:cNvSpPr/>
            <p:nvPr/>
          </p:nvSpPr>
          <p:spPr bwMode="auto">
            <a:xfrm>
              <a:off x="7666038" y="2471738"/>
              <a:ext cx="312738" cy="246063"/>
            </a:xfrm>
            <a:custGeom>
              <a:avLst/>
              <a:gdLst>
                <a:gd name="T0" fmla="*/ 0 w 197"/>
                <a:gd name="T1" fmla="*/ 114 h 155"/>
                <a:gd name="T2" fmla="*/ 99 w 197"/>
                <a:gd name="T3" fmla="*/ 155 h 155"/>
                <a:gd name="T4" fmla="*/ 197 w 197"/>
                <a:gd name="T5" fmla="*/ 0 h 155"/>
                <a:gd name="T6" fmla="*/ 0 w 197"/>
                <a:gd name="T7" fmla="*/ 11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55">
                  <a:moveTo>
                    <a:pt x="0" y="114"/>
                  </a:moveTo>
                  <a:lnTo>
                    <a:pt x="99" y="155"/>
                  </a:lnTo>
                  <a:lnTo>
                    <a:pt x="197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1154"/>
            <p:cNvSpPr/>
            <p:nvPr/>
          </p:nvSpPr>
          <p:spPr bwMode="auto">
            <a:xfrm>
              <a:off x="5300663" y="1100138"/>
              <a:ext cx="46038" cy="236538"/>
            </a:xfrm>
            <a:custGeom>
              <a:avLst/>
              <a:gdLst>
                <a:gd name="T0" fmla="*/ 12 w 25"/>
                <a:gd name="T1" fmla="*/ 4 h 130"/>
                <a:gd name="T2" fmla="*/ 1 w 25"/>
                <a:gd name="T3" fmla="*/ 24 h 130"/>
                <a:gd name="T4" fmla="*/ 1 w 25"/>
                <a:gd name="T5" fmla="*/ 119 h 130"/>
                <a:gd name="T6" fmla="*/ 13 w 25"/>
                <a:gd name="T7" fmla="*/ 126 h 130"/>
                <a:gd name="T8" fmla="*/ 25 w 25"/>
                <a:gd name="T9" fmla="*/ 106 h 130"/>
                <a:gd name="T10" fmla="*/ 24 w 25"/>
                <a:gd name="T11" fmla="*/ 10 h 130"/>
                <a:gd name="T12" fmla="*/ 12 w 25"/>
                <a:gd name="T13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0">
                  <a:moveTo>
                    <a:pt x="12" y="4"/>
                  </a:moveTo>
                  <a:cubicBezTo>
                    <a:pt x="6" y="7"/>
                    <a:pt x="0" y="17"/>
                    <a:pt x="1" y="24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1" y="127"/>
                    <a:pt x="6" y="130"/>
                    <a:pt x="13" y="126"/>
                  </a:cubicBezTo>
                  <a:cubicBezTo>
                    <a:pt x="19" y="122"/>
                    <a:pt x="25" y="113"/>
                    <a:pt x="25" y="10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1155"/>
            <p:cNvSpPr/>
            <p:nvPr/>
          </p:nvSpPr>
          <p:spPr bwMode="auto">
            <a:xfrm>
              <a:off x="5232401" y="1204913"/>
              <a:ext cx="42863" cy="171450"/>
            </a:xfrm>
            <a:custGeom>
              <a:avLst/>
              <a:gdLst>
                <a:gd name="T0" fmla="*/ 12 w 24"/>
                <a:gd name="T1" fmla="*/ 4 h 95"/>
                <a:gd name="T2" fmla="*/ 0 w 24"/>
                <a:gd name="T3" fmla="*/ 24 h 95"/>
                <a:gd name="T4" fmla="*/ 1 w 24"/>
                <a:gd name="T5" fmla="*/ 84 h 95"/>
                <a:gd name="T6" fmla="*/ 13 w 24"/>
                <a:gd name="T7" fmla="*/ 91 h 95"/>
                <a:gd name="T8" fmla="*/ 24 w 24"/>
                <a:gd name="T9" fmla="*/ 71 h 95"/>
                <a:gd name="T10" fmla="*/ 24 w 24"/>
                <a:gd name="T11" fmla="*/ 11 h 95"/>
                <a:gd name="T12" fmla="*/ 12 w 24"/>
                <a:gd name="T13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92"/>
                    <a:pt x="6" y="95"/>
                    <a:pt x="13" y="91"/>
                  </a:cubicBezTo>
                  <a:cubicBezTo>
                    <a:pt x="19" y="87"/>
                    <a:pt x="24" y="78"/>
                    <a:pt x="24" y="7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1156"/>
            <p:cNvSpPr/>
            <p:nvPr/>
          </p:nvSpPr>
          <p:spPr bwMode="auto">
            <a:xfrm>
              <a:off x="5162551" y="1298576"/>
              <a:ext cx="44450" cy="117475"/>
            </a:xfrm>
            <a:custGeom>
              <a:avLst/>
              <a:gdLst>
                <a:gd name="T0" fmla="*/ 12 w 24"/>
                <a:gd name="T1" fmla="*/ 4 h 65"/>
                <a:gd name="T2" fmla="*/ 0 w 24"/>
                <a:gd name="T3" fmla="*/ 24 h 65"/>
                <a:gd name="T4" fmla="*/ 0 w 24"/>
                <a:gd name="T5" fmla="*/ 55 h 65"/>
                <a:gd name="T6" fmla="*/ 12 w 24"/>
                <a:gd name="T7" fmla="*/ 61 h 65"/>
                <a:gd name="T8" fmla="*/ 24 w 24"/>
                <a:gd name="T9" fmla="*/ 41 h 65"/>
                <a:gd name="T10" fmla="*/ 24 w 24"/>
                <a:gd name="T11" fmla="*/ 11 h 65"/>
                <a:gd name="T12" fmla="*/ 12 w 24"/>
                <a:gd name="T13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5">
                  <a:moveTo>
                    <a:pt x="12" y="4"/>
                  </a:moveTo>
                  <a:cubicBezTo>
                    <a:pt x="6" y="8"/>
                    <a:pt x="0" y="17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2"/>
                    <a:pt x="6" y="65"/>
                    <a:pt x="12" y="61"/>
                  </a:cubicBezTo>
                  <a:cubicBezTo>
                    <a:pt x="19" y="58"/>
                    <a:pt x="24" y="48"/>
                    <a:pt x="24" y="4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3"/>
                    <a:pt x="19" y="0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1157"/>
            <p:cNvSpPr>
              <a:spLocks noEditPoints="1"/>
            </p:cNvSpPr>
            <p:nvPr/>
          </p:nvSpPr>
          <p:spPr bwMode="auto">
            <a:xfrm>
              <a:off x="4281488" y="2130426"/>
              <a:ext cx="263525" cy="519113"/>
            </a:xfrm>
            <a:custGeom>
              <a:avLst/>
              <a:gdLst>
                <a:gd name="T0" fmla="*/ 41 w 145"/>
                <a:gd name="T1" fmla="*/ 61 h 286"/>
                <a:gd name="T2" fmla="*/ 49 w 145"/>
                <a:gd name="T3" fmla="*/ 52 h 286"/>
                <a:gd name="T4" fmla="*/ 135 w 145"/>
                <a:gd name="T5" fmla="*/ 3 h 286"/>
                <a:gd name="T6" fmla="*/ 145 w 145"/>
                <a:gd name="T7" fmla="*/ 9 h 286"/>
                <a:gd name="T8" fmla="*/ 145 w 145"/>
                <a:gd name="T9" fmla="*/ 194 h 286"/>
                <a:gd name="T10" fmla="*/ 135 w 145"/>
                <a:gd name="T11" fmla="*/ 211 h 286"/>
                <a:gd name="T12" fmla="*/ 11 w 145"/>
                <a:gd name="T13" fmla="*/ 283 h 286"/>
                <a:gd name="T14" fmla="*/ 0 w 145"/>
                <a:gd name="T15" fmla="*/ 277 h 286"/>
                <a:gd name="T16" fmla="*/ 0 w 145"/>
                <a:gd name="T17" fmla="*/ 146 h 286"/>
                <a:gd name="T18" fmla="*/ 2 w 145"/>
                <a:gd name="T19" fmla="*/ 137 h 286"/>
                <a:gd name="T20" fmla="*/ 41 w 145"/>
                <a:gd name="T21" fmla="*/ 61 h 286"/>
                <a:gd name="T22" fmla="*/ 29 w 145"/>
                <a:gd name="T23" fmla="*/ 234 h 286"/>
                <a:gd name="T24" fmla="*/ 122 w 145"/>
                <a:gd name="T25" fmla="*/ 180 h 286"/>
                <a:gd name="T26" fmla="*/ 128 w 145"/>
                <a:gd name="T27" fmla="*/ 171 h 286"/>
                <a:gd name="T28" fmla="*/ 122 w 145"/>
                <a:gd name="T29" fmla="*/ 168 h 286"/>
                <a:gd name="T30" fmla="*/ 29 w 145"/>
                <a:gd name="T31" fmla="*/ 222 h 286"/>
                <a:gd name="T32" fmla="*/ 24 w 145"/>
                <a:gd name="T33" fmla="*/ 231 h 286"/>
                <a:gd name="T34" fmla="*/ 29 w 145"/>
                <a:gd name="T35" fmla="*/ 234 h 286"/>
                <a:gd name="T36" fmla="*/ 29 w 145"/>
                <a:gd name="T37" fmla="*/ 196 h 286"/>
                <a:gd name="T38" fmla="*/ 122 w 145"/>
                <a:gd name="T39" fmla="*/ 142 h 286"/>
                <a:gd name="T40" fmla="*/ 127 w 145"/>
                <a:gd name="T41" fmla="*/ 133 h 286"/>
                <a:gd name="T42" fmla="*/ 122 w 145"/>
                <a:gd name="T43" fmla="*/ 130 h 286"/>
                <a:gd name="T44" fmla="*/ 29 w 145"/>
                <a:gd name="T45" fmla="*/ 184 h 286"/>
                <a:gd name="T46" fmla="*/ 24 w 145"/>
                <a:gd name="T47" fmla="*/ 193 h 286"/>
                <a:gd name="T48" fmla="*/ 29 w 145"/>
                <a:gd name="T49" fmla="*/ 196 h 286"/>
                <a:gd name="T50" fmla="*/ 29 w 145"/>
                <a:gd name="T51" fmla="*/ 157 h 286"/>
                <a:gd name="T52" fmla="*/ 122 w 145"/>
                <a:gd name="T53" fmla="*/ 103 h 286"/>
                <a:gd name="T54" fmla="*/ 127 w 145"/>
                <a:gd name="T55" fmla="*/ 95 h 286"/>
                <a:gd name="T56" fmla="*/ 122 w 145"/>
                <a:gd name="T57" fmla="*/ 92 h 286"/>
                <a:gd name="T58" fmla="*/ 29 w 145"/>
                <a:gd name="T59" fmla="*/ 145 h 286"/>
                <a:gd name="T60" fmla="*/ 24 w 145"/>
                <a:gd name="T61" fmla="*/ 154 h 286"/>
                <a:gd name="T62" fmla="*/ 29 w 145"/>
                <a:gd name="T63" fmla="*/ 157 h 286"/>
                <a:gd name="T64" fmla="*/ 130 w 145"/>
                <a:gd name="T65" fmla="*/ 50 h 286"/>
                <a:gd name="T66" fmla="*/ 125 w 145"/>
                <a:gd name="T67" fmla="*/ 47 h 286"/>
                <a:gd name="T68" fmla="*/ 65 w 145"/>
                <a:gd name="T69" fmla="*/ 82 h 286"/>
                <a:gd name="T70" fmla="*/ 59 w 145"/>
                <a:gd name="T71" fmla="*/ 91 h 286"/>
                <a:gd name="T72" fmla="*/ 65 w 145"/>
                <a:gd name="T73" fmla="*/ 94 h 286"/>
                <a:gd name="T74" fmla="*/ 125 w 145"/>
                <a:gd name="T75" fmla="*/ 59 h 286"/>
                <a:gd name="T76" fmla="*/ 130 w 145"/>
                <a:gd name="T77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286">
                  <a:moveTo>
                    <a:pt x="41" y="61"/>
                  </a:moveTo>
                  <a:cubicBezTo>
                    <a:pt x="43" y="57"/>
                    <a:pt x="46" y="54"/>
                    <a:pt x="49" y="52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0"/>
                    <a:pt x="145" y="2"/>
                    <a:pt x="145" y="9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200"/>
                    <a:pt x="141" y="208"/>
                    <a:pt x="135" y="211"/>
                  </a:cubicBezTo>
                  <a:cubicBezTo>
                    <a:pt x="11" y="283"/>
                    <a:pt x="11" y="283"/>
                    <a:pt x="11" y="283"/>
                  </a:cubicBezTo>
                  <a:cubicBezTo>
                    <a:pt x="5" y="286"/>
                    <a:pt x="0" y="284"/>
                    <a:pt x="0" y="27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1" y="140"/>
                    <a:pt x="2" y="137"/>
                  </a:cubicBezTo>
                  <a:lnTo>
                    <a:pt x="41" y="61"/>
                  </a:lnTo>
                  <a:close/>
                  <a:moveTo>
                    <a:pt x="29" y="234"/>
                  </a:moveTo>
                  <a:cubicBezTo>
                    <a:pt x="122" y="180"/>
                    <a:pt x="122" y="180"/>
                    <a:pt x="122" y="180"/>
                  </a:cubicBezTo>
                  <a:cubicBezTo>
                    <a:pt x="125" y="178"/>
                    <a:pt x="128" y="175"/>
                    <a:pt x="128" y="171"/>
                  </a:cubicBezTo>
                  <a:cubicBezTo>
                    <a:pt x="128" y="168"/>
                    <a:pt x="125" y="167"/>
                    <a:pt x="122" y="168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6" y="224"/>
                    <a:pt x="24" y="228"/>
                    <a:pt x="24" y="231"/>
                  </a:cubicBezTo>
                  <a:cubicBezTo>
                    <a:pt x="24" y="234"/>
                    <a:pt x="26" y="236"/>
                    <a:pt x="29" y="234"/>
                  </a:cubicBezTo>
                  <a:moveTo>
                    <a:pt x="29" y="196"/>
                  </a:moveTo>
                  <a:cubicBezTo>
                    <a:pt x="122" y="142"/>
                    <a:pt x="122" y="142"/>
                    <a:pt x="122" y="142"/>
                  </a:cubicBezTo>
                  <a:cubicBezTo>
                    <a:pt x="125" y="140"/>
                    <a:pt x="127" y="136"/>
                    <a:pt x="127" y="133"/>
                  </a:cubicBezTo>
                  <a:cubicBezTo>
                    <a:pt x="127" y="130"/>
                    <a:pt x="125" y="128"/>
                    <a:pt x="122" y="130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6" y="185"/>
                    <a:pt x="24" y="189"/>
                    <a:pt x="24" y="193"/>
                  </a:cubicBezTo>
                  <a:cubicBezTo>
                    <a:pt x="24" y="196"/>
                    <a:pt x="26" y="197"/>
                    <a:pt x="29" y="196"/>
                  </a:cubicBezTo>
                  <a:moveTo>
                    <a:pt x="29" y="157"/>
                  </a:moveTo>
                  <a:cubicBezTo>
                    <a:pt x="122" y="103"/>
                    <a:pt x="122" y="103"/>
                    <a:pt x="122" y="103"/>
                  </a:cubicBezTo>
                  <a:cubicBezTo>
                    <a:pt x="125" y="102"/>
                    <a:pt x="127" y="98"/>
                    <a:pt x="127" y="95"/>
                  </a:cubicBezTo>
                  <a:cubicBezTo>
                    <a:pt x="127" y="91"/>
                    <a:pt x="125" y="90"/>
                    <a:pt x="122" y="92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7"/>
                    <a:pt x="24" y="151"/>
                    <a:pt x="24" y="154"/>
                  </a:cubicBezTo>
                  <a:cubicBezTo>
                    <a:pt x="24" y="158"/>
                    <a:pt x="26" y="159"/>
                    <a:pt x="29" y="157"/>
                  </a:cubicBezTo>
                  <a:moveTo>
                    <a:pt x="130" y="50"/>
                  </a:moveTo>
                  <a:cubicBezTo>
                    <a:pt x="130" y="47"/>
                    <a:pt x="128" y="46"/>
                    <a:pt x="125" y="47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2" y="84"/>
                    <a:pt x="59" y="88"/>
                    <a:pt x="59" y="91"/>
                  </a:cubicBezTo>
                  <a:cubicBezTo>
                    <a:pt x="59" y="94"/>
                    <a:pt x="62" y="96"/>
                    <a:pt x="65" y="94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8" y="57"/>
                    <a:pt x="130" y="53"/>
                    <a:pt x="130" y="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1119"/>
            <p:cNvSpPr/>
            <p:nvPr/>
          </p:nvSpPr>
          <p:spPr bwMode="auto">
            <a:xfrm>
              <a:off x="5203233" y="1437877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904" name="直接连接符 903"/>
            <p:cNvCxnSpPr/>
            <p:nvPr/>
          </p:nvCxnSpPr>
          <p:spPr>
            <a:xfrm flipH="1">
              <a:off x="4406107" y="2610828"/>
              <a:ext cx="3176" cy="38002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直接连接符 904"/>
            <p:cNvCxnSpPr/>
            <p:nvPr/>
          </p:nvCxnSpPr>
          <p:spPr>
            <a:xfrm flipV="1">
              <a:off x="4576764" y="2067537"/>
              <a:ext cx="412749" cy="23690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直接连接符 905"/>
            <p:cNvCxnSpPr/>
            <p:nvPr/>
          </p:nvCxnSpPr>
          <p:spPr>
            <a:xfrm flipV="1">
              <a:off x="5589589" y="1320801"/>
              <a:ext cx="687387" cy="39727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直接连接符 906"/>
            <p:cNvCxnSpPr/>
            <p:nvPr/>
          </p:nvCxnSpPr>
          <p:spPr>
            <a:xfrm>
              <a:off x="6453188" y="1309159"/>
              <a:ext cx="715963" cy="41407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直接连接符 907"/>
            <p:cNvCxnSpPr/>
            <p:nvPr/>
          </p:nvCxnSpPr>
          <p:spPr>
            <a:xfrm>
              <a:off x="7351626" y="2026709"/>
              <a:ext cx="4056" cy="509852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直接连接符 908"/>
            <p:cNvCxnSpPr/>
            <p:nvPr/>
          </p:nvCxnSpPr>
          <p:spPr>
            <a:xfrm flipH="1">
              <a:off x="6630523" y="2840303"/>
              <a:ext cx="990976" cy="57732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直接连接符 909"/>
            <p:cNvCxnSpPr/>
            <p:nvPr/>
          </p:nvCxnSpPr>
          <p:spPr>
            <a:xfrm>
              <a:off x="6631782" y="3441833"/>
              <a:ext cx="1675" cy="226351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直接连接符 910"/>
            <p:cNvCxnSpPr/>
            <p:nvPr/>
          </p:nvCxnSpPr>
          <p:spPr>
            <a:xfrm>
              <a:off x="7823201" y="2883878"/>
              <a:ext cx="0" cy="176293"/>
            </a:xfrm>
            <a:prstGeom prst="line">
              <a:avLst/>
            </a:prstGeom>
            <a:ln>
              <a:solidFill>
                <a:schemeClr val="bg1">
                  <a:alpha val="52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2" name="Freeform 1119"/>
            <p:cNvSpPr/>
            <p:nvPr/>
          </p:nvSpPr>
          <p:spPr bwMode="auto">
            <a:xfrm>
              <a:off x="5322689" y="1497013"/>
              <a:ext cx="439738" cy="939800"/>
            </a:xfrm>
            <a:custGeom>
              <a:avLst/>
              <a:gdLst>
                <a:gd name="T0" fmla="*/ 2 w 242"/>
                <a:gd name="T1" fmla="*/ 519 h 519"/>
                <a:gd name="T2" fmla="*/ 1 w 242"/>
                <a:gd name="T3" fmla="*/ 512 h 519"/>
                <a:gd name="T4" fmla="*/ 0 w 242"/>
                <a:gd name="T5" fmla="*/ 151 h 519"/>
                <a:gd name="T6" fmla="*/ 13 w 242"/>
                <a:gd name="T7" fmla="*/ 128 h 519"/>
                <a:gd name="T8" fmla="*/ 232 w 242"/>
                <a:gd name="T9" fmla="*/ 2 h 519"/>
                <a:gd name="T10" fmla="*/ 238 w 242"/>
                <a:gd name="T11" fmla="*/ 0 h 519"/>
                <a:gd name="T12" fmla="*/ 239 w 242"/>
                <a:gd name="T13" fmla="*/ 0 h 519"/>
                <a:gd name="T14" fmla="*/ 241 w 242"/>
                <a:gd name="T15" fmla="*/ 6 h 519"/>
                <a:gd name="T16" fmla="*/ 242 w 242"/>
                <a:gd name="T17" fmla="*/ 368 h 519"/>
                <a:gd name="T18" fmla="*/ 229 w 242"/>
                <a:gd name="T19" fmla="*/ 390 h 519"/>
                <a:gd name="T20" fmla="*/ 9 w 242"/>
                <a:gd name="T21" fmla="*/ 517 h 519"/>
                <a:gd name="T22" fmla="*/ 2 w 242"/>
                <a:gd name="T23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519">
                  <a:moveTo>
                    <a:pt x="2" y="519"/>
                  </a:moveTo>
                  <a:cubicBezTo>
                    <a:pt x="1" y="518"/>
                    <a:pt x="1" y="515"/>
                    <a:pt x="1" y="51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3"/>
                    <a:pt x="5" y="133"/>
                    <a:pt x="13" y="12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4" y="0"/>
                    <a:pt x="236" y="0"/>
                    <a:pt x="23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"/>
                    <a:pt x="241" y="4"/>
                    <a:pt x="241" y="6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2" y="376"/>
                    <a:pt x="236" y="386"/>
                    <a:pt x="229" y="390"/>
                  </a:cubicBezTo>
                  <a:cubicBezTo>
                    <a:pt x="9" y="517"/>
                    <a:pt x="9" y="517"/>
                    <a:pt x="9" y="517"/>
                  </a:cubicBezTo>
                  <a:cubicBezTo>
                    <a:pt x="7" y="519"/>
                    <a:pt x="4" y="519"/>
                    <a:pt x="2" y="519"/>
                  </a:cubicBezTo>
                  <a:close/>
                </a:path>
              </a:pathLst>
            </a:custGeom>
            <a:gradFill>
              <a:gsLst>
                <a:gs pos="5000">
                  <a:schemeClr val="accent4">
                    <a:lumMod val="40000"/>
                    <a:lumOff val="60000"/>
                    <a:alpha val="48000"/>
                  </a:schemeClr>
                </a:gs>
                <a:gs pos="100000">
                  <a:schemeClr val="tx2">
                    <a:lumMod val="99000"/>
                    <a:alpha val="36000"/>
                  </a:schemeClr>
                </a:gs>
              </a:gsLst>
              <a:lin ang="9000000" scaled="0"/>
            </a:gradFill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3" name="矩形: 圆角 912"/>
          <p:cNvSpPr/>
          <p:nvPr/>
        </p:nvSpPr>
        <p:spPr>
          <a:xfrm>
            <a:off x="1638033" y="3830439"/>
            <a:ext cx="1698259" cy="45574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accent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43592" y="2472380"/>
            <a:ext cx="5033827" cy="703912"/>
          </a:xfrm>
        </p:spPr>
        <p:txBody>
          <a:bodyPr anchor="b" anchorCtr="0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15" name="内容占位符 914"/>
          <p:cNvSpPr>
            <a:spLocks noGrp="1"/>
          </p:cNvSpPr>
          <p:nvPr>
            <p:ph sz="quarter" idx="13"/>
          </p:nvPr>
        </p:nvSpPr>
        <p:spPr>
          <a:xfrm>
            <a:off x="1543051" y="3257550"/>
            <a:ext cx="5032782" cy="426913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17" name="内容占位符 916"/>
          <p:cNvSpPr>
            <a:spLocks noGrp="1"/>
          </p:cNvSpPr>
          <p:nvPr>
            <p:ph sz="quarter" idx="14" hasCustomPrompt="1"/>
          </p:nvPr>
        </p:nvSpPr>
        <p:spPr>
          <a:xfrm>
            <a:off x="1638033" y="3846513"/>
            <a:ext cx="1698892" cy="425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2" Type="http://schemas.openxmlformats.org/officeDocument/2006/relationships/notesSlide" Target="../notesSlides/notesSlide9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220.xml"/><Relationship Id="rId3" Type="http://schemas.openxmlformats.org/officeDocument/2006/relationships/tags" Target="../tags/tag193.xml"/><Relationship Id="rId29" Type="http://schemas.openxmlformats.org/officeDocument/2006/relationships/tags" Target="../tags/tag219.xml"/><Relationship Id="rId28" Type="http://schemas.openxmlformats.org/officeDocument/2006/relationships/tags" Target="../tags/tag218.xml"/><Relationship Id="rId27" Type="http://schemas.openxmlformats.org/officeDocument/2006/relationships/tags" Target="../tags/tag217.xml"/><Relationship Id="rId26" Type="http://schemas.openxmlformats.org/officeDocument/2006/relationships/tags" Target="../tags/tag216.xml"/><Relationship Id="rId25" Type="http://schemas.openxmlformats.org/officeDocument/2006/relationships/tags" Target="../tags/tag215.xml"/><Relationship Id="rId24" Type="http://schemas.openxmlformats.org/officeDocument/2006/relationships/tags" Target="../tags/tag214.xml"/><Relationship Id="rId23" Type="http://schemas.openxmlformats.org/officeDocument/2006/relationships/tags" Target="../tags/tag213.xml"/><Relationship Id="rId22" Type="http://schemas.openxmlformats.org/officeDocument/2006/relationships/tags" Target="../tags/tag212.xml"/><Relationship Id="rId21" Type="http://schemas.openxmlformats.org/officeDocument/2006/relationships/tags" Target="../tags/tag211.xml"/><Relationship Id="rId20" Type="http://schemas.openxmlformats.org/officeDocument/2006/relationships/tags" Target="../tags/tag210.xml"/><Relationship Id="rId2" Type="http://schemas.openxmlformats.org/officeDocument/2006/relationships/image" Target="../media/image6.jpeg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tags" Target="../tags/tag2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tags" Target="../tags/tag23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2" Type="http://schemas.openxmlformats.org/officeDocument/2006/relationships/notesSlide" Target="../notesSlides/notesSlide1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68.xml"/><Relationship Id="rId2" Type="http://schemas.openxmlformats.org/officeDocument/2006/relationships/tags" Target="../tags/tag250.xml"/><Relationship Id="rId19" Type="http://schemas.openxmlformats.org/officeDocument/2006/relationships/tags" Target="../tags/tag267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4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image" Target="../media/image8.png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image" Target="../media/image7.jpe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82.xml"/><Relationship Id="rId11" Type="http://schemas.openxmlformats.org/officeDocument/2006/relationships/image" Target="../media/image9.jpeg"/><Relationship Id="rId10" Type="http://schemas.openxmlformats.org/officeDocument/2006/relationships/tags" Target="../tags/tag281.xml"/><Relationship Id="rId1" Type="http://schemas.openxmlformats.org/officeDocument/2006/relationships/tags" Target="../tags/tag27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96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13.xml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2" Type="http://schemas.openxmlformats.org/officeDocument/2006/relationships/notesSlide" Target="../notesSlides/notesSlide17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5" Type="http://schemas.openxmlformats.org/officeDocument/2006/relationships/notesSlide" Target="../notesSlides/notesSlide18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356.xml"/><Relationship Id="rId22" Type="http://schemas.openxmlformats.org/officeDocument/2006/relationships/tags" Target="../tags/tag355.xml"/><Relationship Id="rId21" Type="http://schemas.openxmlformats.org/officeDocument/2006/relationships/tags" Target="../tags/tag354.xml"/><Relationship Id="rId20" Type="http://schemas.openxmlformats.org/officeDocument/2006/relationships/tags" Target="../tags/tag353.xml"/><Relationship Id="rId2" Type="http://schemas.openxmlformats.org/officeDocument/2006/relationships/tags" Target="../tags/tag335.xml"/><Relationship Id="rId19" Type="http://schemas.openxmlformats.org/officeDocument/2006/relationships/tags" Target="../tags/tag352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tags" Target="../tags/tag349.xml"/><Relationship Id="rId15" Type="http://schemas.openxmlformats.org/officeDocument/2006/relationships/tags" Target="../tags/tag348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8" Type="http://schemas.openxmlformats.org/officeDocument/2006/relationships/notesSlide" Target="../notesSlides/notesSlide2.xml"/><Relationship Id="rId87" Type="http://schemas.openxmlformats.org/officeDocument/2006/relationships/slideLayout" Target="../slideLayouts/slideLayout7.xml"/><Relationship Id="rId86" Type="http://schemas.openxmlformats.org/officeDocument/2006/relationships/tags" Target="../tags/tag93.xml"/><Relationship Id="rId85" Type="http://schemas.openxmlformats.org/officeDocument/2006/relationships/tags" Target="../tags/tag92.xml"/><Relationship Id="rId84" Type="http://schemas.openxmlformats.org/officeDocument/2006/relationships/tags" Target="../tags/tag91.xml"/><Relationship Id="rId83" Type="http://schemas.openxmlformats.org/officeDocument/2006/relationships/tags" Target="../tags/tag90.xml"/><Relationship Id="rId82" Type="http://schemas.openxmlformats.org/officeDocument/2006/relationships/tags" Target="../tags/tag89.xml"/><Relationship Id="rId81" Type="http://schemas.openxmlformats.org/officeDocument/2006/relationships/tags" Target="../tags/tag88.xml"/><Relationship Id="rId80" Type="http://schemas.openxmlformats.org/officeDocument/2006/relationships/tags" Target="../tags/tag87.xml"/><Relationship Id="rId8" Type="http://schemas.openxmlformats.org/officeDocument/2006/relationships/tags" Target="../tags/tag15.xml"/><Relationship Id="rId79" Type="http://schemas.openxmlformats.org/officeDocument/2006/relationships/tags" Target="../tags/tag86.xml"/><Relationship Id="rId78" Type="http://schemas.openxmlformats.org/officeDocument/2006/relationships/tags" Target="../tags/tag85.xml"/><Relationship Id="rId77" Type="http://schemas.openxmlformats.org/officeDocument/2006/relationships/tags" Target="../tags/tag84.xml"/><Relationship Id="rId76" Type="http://schemas.openxmlformats.org/officeDocument/2006/relationships/tags" Target="../tags/tag83.xml"/><Relationship Id="rId75" Type="http://schemas.openxmlformats.org/officeDocument/2006/relationships/tags" Target="../tags/tag82.xml"/><Relationship Id="rId74" Type="http://schemas.openxmlformats.org/officeDocument/2006/relationships/tags" Target="../tags/tag81.xml"/><Relationship Id="rId73" Type="http://schemas.openxmlformats.org/officeDocument/2006/relationships/tags" Target="../tags/tag80.xml"/><Relationship Id="rId72" Type="http://schemas.openxmlformats.org/officeDocument/2006/relationships/tags" Target="../tags/tag79.xml"/><Relationship Id="rId71" Type="http://schemas.openxmlformats.org/officeDocument/2006/relationships/tags" Target="../tags/tag78.xml"/><Relationship Id="rId70" Type="http://schemas.openxmlformats.org/officeDocument/2006/relationships/tags" Target="../tags/tag77.xml"/><Relationship Id="rId7" Type="http://schemas.openxmlformats.org/officeDocument/2006/relationships/tags" Target="../tags/tag14.xml"/><Relationship Id="rId69" Type="http://schemas.openxmlformats.org/officeDocument/2006/relationships/tags" Target="../tags/tag76.xml"/><Relationship Id="rId68" Type="http://schemas.openxmlformats.org/officeDocument/2006/relationships/tags" Target="../tags/tag75.xml"/><Relationship Id="rId67" Type="http://schemas.openxmlformats.org/officeDocument/2006/relationships/tags" Target="../tags/tag74.xml"/><Relationship Id="rId66" Type="http://schemas.openxmlformats.org/officeDocument/2006/relationships/tags" Target="../tags/tag73.xml"/><Relationship Id="rId65" Type="http://schemas.openxmlformats.org/officeDocument/2006/relationships/tags" Target="../tags/tag72.xml"/><Relationship Id="rId64" Type="http://schemas.openxmlformats.org/officeDocument/2006/relationships/tags" Target="../tags/tag71.xml"/><Relationship Id="rId63" Type="http://schemas.openxmlformats.org/officeDocument/2006/relationships/tags" Target="../tags/tag70.xml"/><Relationship Id="rId62" Type="http://schemas.openxmlformats.org/officeDocument/2006/relationships/tags" Target="../tags/tag69.xml"/><Relationship Id="rId61" Type="http://schemas.openxmlformats.org/officeDocument/2006/relationships/tags" Target="../tags/tag68.xml"/><Relationship Id="rId60" Type="http://schemas.openxmlformats.org/officeDocument/2006/relationships/tags" Target="../tags/tag67.xml"/><Relationship Id="rId6" Type="http://schemas.openxmlformats.org/officeDocument/2006/relationships/tags" Target="../tags/tag13.xml"/><Relationship Id="rId59" Type="http://schemas.openxmlformats.org/officeDocument/2006/relationships/tags" Target="../tags/tag66.xml"/><Relationship Id="rId58" Type="http://schemas.openxmlformats.org/officeDocument/2006/relationships/tags" Target="../tags/tag65.xml"/><Relationship Id="rId57" Type="http://schemas.openxmlformats.org/officeDocument/2006/relationships/tags" Target="../tags/tag64.xml"/><Relationship Id="rId56" Type="http://schemas.openxmlformats.org/officeDocument/2006/relationships/tags" Target="../tags/tag63.xml"/><Relationship Id="rId55" Type="http://schemas.openxmlformats.org/officeDocument/2006/relationships/tags" Target="../tags/tag62.xml"/><Relationship Id="rId54" Type="http://schemas.openxmlformats.org/officeDocument/2006/relationships/tags" Target="../tags/tag61.xml"/><Relationship Id="rId53" Type="http://schemas.openxmlformats.org/officeDocument/2006/relationships/tags" Target="../tags/tag60.xml"/><Relationship Id="rId52" Type="http://schemas.openxmlformats.org/officeDocument/2006/relationships/tags" Target="../tags/tag59.xml"/><Relationship Id="rId51" Type="http://schemas.openxmlformats.org/officeDocument/2006/relationships/tags" Target="../tags/tag58.xml"/><Relationship Id="rId50" Type="http://schemas.openxmlformats.org/officeDocument/2006/relationships/tags" Target="../tags/tag57.xml"/><Relationship Id="rId5" Type="http://schemas.openxmlformats.org/officeDocument/2006/relationships/tags" Target="../tags/tag12.xml"/><Relationship Id="rId49" Type="http://schemas.openxmlformats.org/officeDocument/2006/relationships/tags" Target="../tags/tag56.xml"/><Relationship Id="rId48" Type="http://schemas.openxmlformats.org/officeDocument/2006/relationships/tags" Target="../tags/tag55.xml"/><Relationship Id="rId47" Type="http://schemas.openxmlformats.org/officeDocument/2006/relationships/tags" Target="../tags/tag54.xml"/><Relationship Id="rId46" Type="http://schemas.openxmlformats.org/officeDocument/2006/relationships/tags" Target="../tags/tag53.xml"/><Relationship Id="rId45" Type="http://schemas.openxmlformats.org/officeDocument/2006/relationships/tags" Target="../tags/tag52.xml"/><Relationship Id="rId44" Type="http://schemas.openxmlformats.org/officeDocument/2006/relationships/tags" Target="../tags/tag51.xml"/><Relationship Id="rId43" Type="http://schemas.openxmlformats.org/officeDocument/2006/relationships/tags" Target="../tags/tag50.xml"/><Relationship Id="rId42" Type="http://schemas.openxmlformats.org/officeDocument/2006/relationships/tags" Target="../tags/tag49.xml"/><Relationship Id="rId41" Type="http://schemas.openxmlformats.org/officeDocument/2006/relationships/tags" Target="../tags/tag48.xml"/><Relationship Id="rId40" Type="http://schemas.openxmlformats.org/officeDocument/2006/relationships/tags" Target="../tags/tag47.xml"/><Relationship Id="rId4" Type="http://schemas.openxmlformats.org/officeDocument/2006/relationships/tags" Target="../tags/tag11.xml"/><Relationship Id="rId39" Type="http://schemas.openxmlformats.org/officeDocument/2006/relationships/tags" Target="../tags/tag46.xml"/><Relationship Id="rId38" Type="http://schemas.openxmlformats.org/officeDocument/2006/relationships/tags" Target="../tags/tag45.xml"/><Relationship Id="rId37" Type="http://schemas.openxmlformats.org/officeDocument/2006/relationships/tags" Target="../tags/tag44.xml"/><Relationship Id="rId36" Type="http://schemas.openxmlformats.org/officeDocument/2006/relationships/tags" Target="../tags/tag43.xml"/><Relationship Id="rId35" Type="http://schemas.openxmlformats.org/officeDocument/2006/relationships/tags" Target="../tags/tag42.xml"/><Relationship Id="rId34" Type="http://schemas.openxmlformats.org/officeDocument/2006/relationships/tags" Target="../tags/tag41.xml"/><Relationship Id="rId33" Type="http://schemas.openxmlformats.org/officeDocument/2006/relationships/tags" Target="../tags/tag40.xml"/><Relationship Id="rId32" Type="http://schemas.openxmlformats.org/officeDocument/2006/relationships/tags" Target="../tags/tag39.xml"/><Relationship Id="rId31" Type="http://schemas.openxmlformats.org/officeDocument/2006/relationships/tags" Target="../tags/tag38.xml"/><Relationship Id="rId30" Type="http://schemas.openxmlformats.org/officeDocument/2006/relationships/tags" Target="../tags/tag37.xml"/><Relationship Id="rId3" Type="http://schemas.openxmlformats.org/officeDocument/2006/relationships/tags" Target="../tags/tag10.xml"/><Relationship Id="rId29" Type="http://schemas.openxmlformats.org/officeDocument/2006/relationships/tags" Target="../tags/tag36.xml"/><Relationship Id="rId28" Type="http://schemas.openxmlformats.org/officeDocument/2006/relationships/tags" Target="../tags/tag35.xml"/><Relationship Id="rId27" Type="http://schemas.openxmlformats.org/officeDocument/2006/relationships/tags" Target="../tags/tag34.xml"/><Relationship Id="rId26" Type="http://schemas.openxmlformats.org/officeDocument/2006/relationships/tags" Target="../tags/tag33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9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5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tags" Target="../tags/tag36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notesSlide" Target="../notesSlides/notesSlide2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tags" Target="../tags/tag37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3" Type="http://schemas.openxmlformats.org/officeDocument/2006/relationships/tags" Target="../tags/tag396.xml"/><Relationship Id="rId20" Type="http://schemas.openxmlformats.org/officeDocument/2006/relationships/notesSlide" Target="../notesSlides/notesSlide22.xml"/><Relationship Id="rId2" Type="http://schemas.openxmlformats.org/officeDocument/2006/relationships/tags" Target="../tags/tag39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411.xml"/><Relationship Id="rId17" Type="http://schemas.openxmlformats.org/officeDocument/2006/relationships/tags" Target="../tags/tag410.xml"/><Relationship Id="rId16" Type="http://schemas.openxmlformats.org/officeDocument/2006/relationships/tags" Target="../tags/tag409.xml"/><Relationship Id="rId15" Type="http://schemas.openxmlformats.org/officeDocument/2006/relationships/tags" Target="../tags/tag408.xml"/><Relationship Id="rId14" Type="http://schemas.openxmlformats.org/officeDocument/2006/relationships/tags" Target="../tags/tag407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tags" Target="../tags/tag39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19.xml"/><Relationship Id="rId8" Type="http://schemas.openxmlformats.org/officeDocument/2006/relationships/tags" Target="../tags/tag418.xml"/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8" Type="http://schemas.openxmlformats.org/officeDocument/2006/relationships/notesSlide" Target="../notesSlides/notesSlide23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36.xml"/><Relationship Id="rId25" Type="http://schemas.openxmlformats.org/officeDocument/2006/relationships/tags" Target="../tags/tag435.xml"/><Relationship Id="rId24" Type="http://schemas.openxmlformats.org/officeDocument/2006/relationships/tags" Target="../tags/tag434.xml"/><Relationship Id="rId23" Type="http://schemas.openxmlformats.org/officeDocument/2006/relationships/tags" Target="../tags/tag433.xml"/><Relationship Id="rId22" Type="http://schemas.openxmlformats.org/officeDocument/2006/relationships/tags" Target="../tags/tag432.xml"/><Relationship Id="rId21" Type="http://schemas.openxmlformats.org/officeDocument/2006/relationships/tags" Target="../tags/tag431.xml"/><Relationship Id="rId20" Type="http://schemas.openxmlformats.org/officeDocument/2006/relationships/tags" Target="../tags/tag430.xml"/><Relationship Id="rId2" Type="http://schemas.openxmlformats.org/officeDocument/2006/relationships/image" Target="../media/image10.jpeg"/><Relationship Id="rId19" Type="http://schemas.openxmlformats.org/officeDocument/2006/relationships/tags" Target="../tags/tag429.xml"/><Relationship Id="rId18" Type="http://schemas.openxmlformats.org/officeDocument/2006/relationships/tags" Target="../tags/tag428.xml"/><Relationship Id="rId17" Type="http://schemas.openxmlformats.org/officeDocument/2006/relationships/tags" Target="../tags/tag427.xml"/><Relationship Id="rId16" Type="http://schemas.openxmlformats.org/officeDocument/2006/relationships/tags" Target="../tags/tag426.xml"/><Relationship Id="rId15" Type="http://schemas.openxmlformats.org/officeDocument/2006/relationships/tags" Target="../tags/tag425.xml"/><Relationship Id="rId14" Type="http://schemas.openxmlformats.org/officeDocument/2006/relationships/tags" Target="../tags/tag424.xml"/><Relationship Id="rId13" Type="http://schemas.openxmlformats.org/officeDocument/2006/relationships/tags" Target="../tags/tag423.xml"/><Relationship Id="rId12" Type="http://schemas.openxmlformats.org/officeDocument/2006/relationships/tags" Target="../tags/tag422.xml"/><Relationship Id="rId11" Type="http://schemas.openxmlformats.org/officeDocument/2006/relationships/tags" Target="../tags/tag421.xml"/><Relationship Id="rId10" Type="http://schemas.openxmlformats.org/officeDocument/2006/relationships/tags" Target="../tags/tag420.xml"/><Relationship Id="rId1" Type="http://schemas.openxmlformats.org/officeDocument/2006/relationships/tags" Target="../tags/tag41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image" Target="../media/image11.jpeg"/><Relationship Id="rId1" Type="http://schemas.openxmlformats.org/officeDocument/2006/relationships/tags" Target="../tags/tag437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46.xml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1" Type="http://schemas.openxmlformats.org/officeDocument/2006/relationships/notesSlide" Target="../notesSlides/notesSlide3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29" Type="http://schemas.openxmlformats.org/officeDocument/2006/relationships/tags" Target="../tags/tag122.xml"/><Relationship Id="rId28" Type="http://schemas.openxmlformats.org/officeDocument/2006/relationships/tags" Target="../tags/tag121.xml"/><Relationship Id="rId27" Type="http://schemas.openxmlformats.org/officeDocument/2006/relationships/tags" Target="../tags/tag120.xml"/><Relationship Id="rId26" Type="http://schemas.openxmlformats.org/officeDocument/2006/relationships/tags" Target="../tags/tag119.xml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45.xml"/><Relationship Id="rId20" Type="http://schemas.openxmlformats.org/officeDocument/2006/relationships/image" Target="../media/image3.png"/><Relationship Id="rId2" Type="http://schemas.openxmlformats.org/officeDocument/2006/relationships/tags" Target="../tags/tag129.xml"/><Relationship Id="rId19" Type="http://schemas.openxmlformats.org/officeDocument/2006/relationships/tags" Target="../tags/tag144.xml"/><Relationship Id="rId18" Type="http://schemas.openxmlformats.org/officeDocument/2006/relationships/image" Target="../media/image2.png"/><Relationship Id="rId17" Type="http://schemas.openxmlformats.org/officeDocument/2006/relationships/tags" Target="../tags/tag143.xml"/><Relationship Id="rId16" Type="http://schemas.openxmlformats.org/officeDocument/2006/relationships/image" Target="../media/image1.png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51.xml"/><Relationship Id="rId7" Type="http://schemas.openxmlformats.org/officeDocument/2006/relationships/image" Target="../media/image5.jpeg"/><Relationship Id="rId6" Type="http://schemas.openxmlformats.org/officeDocument/2006/relationships/tags" Target="../tags/tag150.xml"/><Relationship Id="rId5" Type="http://schemas.openxmlformats.org/officeDocument/2006/relationships/image" Target="../media/image4.jpeg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14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5" Type="http://schemas.openxmlformats.org/officeDocument/2006/relationships/notesSlide" Target="../notesSlides/notesSlide8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91.xml"/><Relationship Id="rId22" Type="http://schemas.openxmlformats.org/officeDocument/2006/relationships/tags" Target="../tags/tag190.xml"/><Relationship Id="rId21" Type="http://schemas.openxmlformats.org/officeDocument/2006/relationships/tags" Target="../tags/tag189.xml"/><Relationship Id="rId20" Type="http://schemas.openxmlformats.org/officeDocument/2006/relationships/tags" Target="../tags/tag188.xml"/><Relationship Id="rId2" Type="http://schemas.openxmlformats.org/officeDocument/2006/relationships/tags" Target="../tags/tag170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2237D2">
                <a:alpha val="100000"/>
              </a:srgbClr>
            </a:gs>
            <a:gs pos="100000">
              <a:schemeClr val="tx2">
                <a:lumMod val="100000"/>
                <a:alpha val="76000"/>
              </a:schemeClr>
            </a:gs>
            <a:gs pos="0">
              <a:schemeClr val="tx2">
                <a:lumMod val="7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7300" y="2186305"/>
            <a:ext cx="5202555" cy="122872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ym typeface="+mn-lt"/>
              </a:rPr>
              <a:t>中国物业管理协会</a:t>
            </a:r>
            <a:br>
              <a:rPr lang="en-US" altLang="zh-CN">
                <a:sym typeface="+mn-lt"/>
              </a:rPr>
            </a:br>
            <a:r>
              <a:rPr lang="zh-CN" altLang="en-US">
                <a:sym typeface="+mn-lt"/>
              </a:rPr>
              <a:t>宣传工作介绍</a:t>
            </a:r>
            <a:endParaRPr lang="zh-CN" altLang="en-US">
              <a:sym typeface="+mn-lt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a-DK" altLang="zh-CN">
                <a:sym typeface="+mn-lt"/>
              </a:rPr>
              <a:t>Lorem ipsum dolor sit amet</a:t>
            </a:r>
            <a:endParaRPr lang="da-DK" altLang="zh-CN"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349741" y="4195106"/>
            <a:ext cx="1698259" cy="45574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段文婧</a:t>
            </a:r>
            <a:endParaRPr lang="zh-CN" altLang="en-US" sz="20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1"/>
            <a:ext cx="12192000" cy="4401312"/>
          </a:xfrm>
          <a:prstGeom prst="rect">
            <a:avLst/>
          </a:prstGeom>
        </p:spPr>
      </p:pic>
      <p:sp>
        <p:nvSpPr>
          <p:cNvPr id="23" name="任意多边形: 形状 22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4400550"/>
          </a:xfrm>
          <a:custGeom>
            <a:avLst/>
            <a:gdLst>
              <a:gd name="connsiteX0" fmla="*/ 0 w 12192000"/>
              <a:gd name="connsiteY0" fmla="*/ 0 h 4400550"/>
              <a:gd name="connsiteX1" fmla="*/ 12192000 w 12192000"/>
              <a:gd name="connsiteY1" fmla="*/ 0 h 4400550"/>
              <a:gd name="connsiteX2" fmla="*/ 12192000 w 12192000"/>
              <a:gd name="connsiteY2" fmla="*/ 2817387 h 4400550"/>
              <a:gd name="connsiteX3" fmla="*/ 12158840 w 12192000"/>
              <a:gd name="connsiteY3" fmla="*/ 2842542 h 4400550"/>
              <a:gd name="connsiteX4" fmla="*/ 5800725 w 12192000"/>
              <a:gd name="connsiteY4" fmla="*/ 4400550 h 4400550"/>
              <a:gd name="connsiteX5" fmla="*/ 378896 w 12192000"/>
              <a:gd name="connsiteY5" fmla="*/ 3365531 h 4400550"/>
              <a:gd name="connsiteX6" fmla="*/ 0 w 12192000"/>
              <a:gd name="connsiteY6" fmla="*/ 3173399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00550">
                <a:moveTo>
                  <a:pt x="0" y="0"/>
                </a:moveTo>
                <a:lnTo>
                  <a:pt x="12192000" y="0"/>
                </a:lnTo>
                <a:lnTo>
                  <a:pt x="12192000" y="2817387"/>
                </a:lnTo>
                <a:lnTo>
                  <a:pt x="12158840" y="2842542"/>
                </a:lnTo>
                <a:cubicBezTo>
                  <a:pt x="10780912" y="3782533"/>
                  <a:pt x="8447420" y="4400550"/>
                  <a:pt x="5800725" y="4400550"/>
                </a:cubicBezTo>
                <a:cubicBezTo>
                  <a:pt x="3683369" y="4400550"/>
                  <a:pt x="1766463" y="4005019"/>
                  <a:pt x="378896" y="3365531"/>
                </a:cubicBezTo>
                <a:lnTo>
                  <a:pt x="0" y="3173399"/>
                </a:lnTo>
                <a:close/>
              </a:path>
            </a:pathLst>
          </a:custGeom>
          <a:gradFill>
            <a:gsLst>
              <a:gs pos="55000">
                <a:schemeClr val="accent1">
                  <a:alpha val="73000"/>
                </a:schemeClr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1888226" y="3485772"/>
            <a:ext cx="1060256" cy="1060256"/>
          </a:xfrm>
          <a:prstGeom prst="ellipse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>
            <p:custDataLst>
              <p:tags r:id="rId5"/>
            </p:custDataLst>
          </p:nvPr>
        </p:nvSpPr>
        <p:spPr>
          <a:xfrm>
            <a:off x="5476020" y="3921443"/>
            <a:ext cx="1060256" cy="1060256"/>
          </a:xfrm>
          <a:prstGeom prst="ellipse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>
            <p:custDataLst>
              <p:tags r:id="rId6"/>
            </p:custDataLst>
          </p:nvPr>
        </p:nvSpPr>
        <p:spPr>
          <a:xfrm>
            <a:off x="9063815" y="3485772"/>
            <a:ext cx="1060256" cy="1060256"/>
          </a:xfrm>
          <a:prstGeom prst="ellipse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Shape 3768"/>
          <p:cNvSpPr/>
          <p:nvPr>
            <p:custDataLst>
              <p:tags r:id="rId7"/>
            </p:custDataLst>
          </p:nvPr>
        </p:nvSpPr>
        <p:spPr>
          <a:xfrm>
            <a:off x="9408886" y="3855774"/>
            <a:ext cx="370114" cy="3028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33338"/>
                </a:moveTo>
                <a:lnTo>
                  <a:pt x="46361" y="33338"/>
                </a:lnTo>
                <a:cubicBezTo>
                  <a:pt x="47872" y="33338"/>
                  <a:pt x="49088" y="31844"/>
                  <a:pt x="49088" y="30000"/>
                </a:cubicBezTo>
                <a:cubicBezTo>
                  <a:pt x="49088" y="28161"/>
                  <a:pt x="47872" y="26666"/>
                  <a:pt x="46361" y="26666"/>
                </a:cubicBezTo>
                <a:lnTo>
                  <a:pt x="30000" y="26666"/>
                </a:lnTo>
                <a:cubicBezTo>
                  <a:pt x="28494" y="26666"/>
                  <a:pt x="27272" y="28161"/>
                  <a:pt x="27272" y="30000"/>
                </a:cubicBezTo>
                <a:cubicBezTo>
                  <a:pt x="27272" y="31844"/>
                  <a:pt x="28494" y="33338"/>
                  <a:pt x="30000" y="33338"/>
                </a:cubicBezTo>
                <a:moveTo>
                  <a:pt x="114544" y="113333"/>
                </a:moveTo>
                <a:lnTo>
                  <a:pt x="103638" y="113333"/>
                </a:lnTo>
                <a:lnTo>
                  <a:pt x="103638" y="100000"/>
                </a:lnTo>
                <a:cubicBezTo>
                  <a:pt x="105144" y="100000"/>
                  <a:pt x="106361" y="98511"/>
                  <a:pt x="106361" y="96666"/>
                </a:cubicBezTo>
                <a:cubicBezTo>
                  <a:pt x="106361" y="94827"/>
                  <a:pt x="105144" y="93338"/>
                  <a:pt x="103638" y="93338"/>
                </a:cubicBezTo>
                <a:lnTo>
                  <a:pt x="103638" y="20005"/>
                </a:lnTo>
                <a:lnTo>
                  <a:pt x="114544" y="20005"/>
                </a:lnTo>
                <a:cubicBezTo>
                  <a:pt x="114544" y="20005"/>
                  <a:pt x="114544" y="113333"/>
                  <a:pt x="114544" y="113333"/>
                </a:cubicBezTo>
                <a:close/>
                <a:moveTo>
                  <a:pt x="98183" y="93338"/>
                </a:moveTo>
                <a:cubicBezTo>
                  <a:pt x="96672" y="93338"/>
                  <a:pt x="95455" y="94827"/>
                  <a:pt x="95455" y="96666"/>
                </a:cubicBezTo>
                <a:cubicBezTo>
                  <a:pt x="95455" y="98511"/>
                  <a:pt x="96672" y="100000"/>
                  <a:pt x="98183" y="100000"/>
                </a:cubicBezTo>
                <a:lnTo>
                  <a:pt x="98183" y="113333"/>
                </a:lnTo>
                <a:lnTo>
                  <a:pt x="21816" y="113333"/>
                </a:lnTo>
                <a:lnTo>
                  <a:pt x="21816" y="100000"/>
                </a:lnTo>
                <a:cubicBezTo>
                  <a:pt x="23327" y="100000"/>
                  <a:pt x="24544" y="98511"/>
                  <a:pt x="24544" y="96666"/>
                </a:cubicBezTo>
                <a:cubicBezTo>
                  <a:pt x="24544" y="94827"/>
                  <a:pt x="23327" y="93338"/>
                  <a:pt x="21816" y="93338"/>
                </a:cubicBezTo>
                <a:lnTo>
                  <a:pt x="21816" y="20005"/>
                </a:lnTo>
                <a:lnTo>
                  <a:pt x="98183" y="20005"/>
                </a:lnTo>
                <a:cubicBezTo>
                  <a:pt x="98183" y="20005"/>
                  <a:pt x="98183" y="93338"/>
                  <a:pt x="98183" y="93338"/>
                </a:cubicBezTo>
                <a:close/>
                <a:moveTo>
                  <a:pt x="16361" y="93338"/>
                </a:moveTo>
                <a:cubicBezTo>
                  <a:pt x="14855" y="93338"/>
                  <a:pt x="13638" y="94827"/>
                  <a:pt x="13638" y="96666"/>
                </a:cubicBezTo>
                <a:cubicBezTo>
                  <a:pt x="13638" y="98511"/>
                  <a:pt x="14855" y="100000"/>
                  <a:pt x="16361" y="100000"/>
                </a:cubicBezTo>
                <a:lnTo>
                  <a:pt x="16361" y="113333"/>
                </a:lnTo>
                <a:lnTo>
                  <a:pt x="5455" y="113333"/>
                </a:lnTo>
                <a:lnTo>
                  <a:pt x="5455" y="20005"/>
                </a:lnTo>
                <a:lnTo>
                  <a:pt x="16361" y="20005"/>
                </a:lnTo>
                <a:cubicBezTo>
                  <a:pt x="16361" y="20005"/>
                  <a:pt x="16361" y="93338"/>
                  <a:pt x="16361" y="93338"/>
                </a:cubicBezTo>
                <a:close/>
                <a:moveTo>
                  <a:pt x="49088" y="6666"/>
                </a:moveTo>
                <a:lnTo>
                  <a:pt x="70911" y="6666"/>
                </a:lnTo>
                <a:cubicBezTo>
                  <a:pt x="73916" y="6666"/>
                  <a:pt x="76361" y="9655"/>
                  <a:pt x="76361" y="13333"/>
                </a:cubicBezTo>
                <a:lnTo>
                  <a:pt x="43638" y="13333"/>
                </a:lnTo>
                <a:cubicBezTo>
                  <a:pt x="43638" y="9655"/>
                  <a:pt x="46083" y="6666"/>
                  <a:pt x="49088" y="6666"/>
                </a:cubicBezTo>
                <a:moveTo>
                  <a:pt x="114544" y="13333"/>
                </a:moveTo>
                <a:lnTo>
                  <a:pt x="81816" y="13333"/>
                </a:lnTo>
                <a:cubicBezTo>
                  <a:pt x="81816" y="5972"/>
                  <a:pt x="76933" y="0"/>
                  <a:pt x="70911" y="0"/>
                </a:cubicBezTo>
                <a:lnTo>
                  <a:pt x="49088" y="0"/>
                </a:lnTo>
                <a:cubicBezTo>
                  <a:pt x="43066" y="0"/>
                  <a:pt x="38183" y="5972"/>
                  <a:pt x="38183" y="13333"/>
                </a:cubicBezTo>
                <a:lnTo>
                  <a:pt x="5455" y="13333"/>
                </a:lnTo>
                <a:cubicBezTo>
                  <a:pt x="2438" y="13333"/>
                  <a:pt x="0" y="16322"/>
                  <a:pt x="0" y="20005"/>
                </a:cubicBezTo>
                <a:lnTo>
                  <a:pt x="0" y="113333"/>
                </a:lnTo>
                <a:cubicBezTo>
                  <a:pt x="0" y="117016"/>
                  <a:pt x="2438" y="120000"/>
                  <a:pt x="5455" y="120000"/>
                </a:cubicBezTo>
                <a:lnTo>
                  <a:pt x="114544" y="120000"/>
                </a:lnTo>
                <a:cubicBezTo>
                  <a:pt x="117555" y="120000"/>
                  <a:pt x="120000" y="117016"/>
                  <a:pt x="120000" y="113333"/>
                </a:cubicBezTo>
                <a:lnTo>
                  <a:pt x="120000" y="20005"/>
                </a:lnTo>
                <a:cubicBezTo>
                  <a:pt x="120000" y="16322"/>
                  <a:pt x="117555" y="13333"/>
                  <a:pt x="114544" y="13333"/>
                </a:cubicBezTo>
                <a:moveTo>
                  <a:pt x="30000" y="46666"/>
                </a:moveTo>
                <a:lnTo>
                  <a:pt x="35455" y="46666"/>
                </a:lnTo>
                <a:cubicBezTo>
                  <a:pt x="36961" y="46666"/>
                  <a:pt x="38183" y="45177"/>
                  <a:pt x="38183" y="43333"/>
                </a:cubicBezTo>
                <a:cubicBezTo>
                  <a:pt x="38183" y="41494"/>
                  <a:pt x="36961" y="40000"/>
                  <a:pt x="35455" y="40000"/>
                </a:cubicBezTo>
                <a:lnTo>
                  <a:pt x="30000" y="40000"/>
                </a:lnTo>
                <a:cubicBezTo>
                  <a:pt x="28494" y="40000"/>
                  <a:pt x="27272" y="41494"/>
                  <a:pt x="27272" y="43333"/>
                </a:cubicBezTo>
                <a:cubicBezTo>
                  <a:pt x="27272" y="45177"/>
                  <a:pt x="28494" y="46666"/>
                  <a:pt x="30000" y="46666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38075" tIns="38075" rIns="38075" bIns="38075" anchor="ctr" anchorCtr="0">
            <a:noAutofit/>
          </a:bodyPr>
          <a:lstStyle/>
          <a:p>
            <a:pPr defTabSz="256540"/>
            <a:endParaRPr sz="3000" dirty="0">
              <a:solidFill>
                <a:prstClr val="black"/>
              </a:solidFill>
              <a:sym typeface="Lato" panose="020F0502020204030203"/>
            </a:endParaRPr>
          </a:p>
        </p:txBody>
      </p:sp>
      <p:grpSp>
        <p:nvGrpSpPr>
          <p:cNvPr id="31" name="组合 30"/>
          <p:cNvGrpSpPr/>
          <p:nvPr>
            <p:custDataLst>
              <p:tags r:id="rId8"/>
            </p:custDataLst>
          </p:nvPr>
        </p:nvGrpSpPr>
        <p:grpSpPr>
          <a:xfrm>
            <a:off x="2241025" y="3858163"/>
            <a:ext cx="354658" cy="310912"/>
            <a:chOff x="1035050" y="1447800"/>
            <a:chExt cx="360363" cy="3159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3" name="AutoShape 147"/>
            <p:cNvSpPr/>
            <p:nvPr>
              <p:custDataLst>
                <p:tags r:id="rId9"/>
              </p:custDataLst>
            </p:nvPr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44" name="AutoShape 148"/>
            <p:cNvSpPr/>
            <p:nvPr>
              <p:custDataLst>
                <p:tags r:id="rId10"/>
              </p:custDataLst>
            </p:nvPr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1"/>
            </p:custDataLst>
          </p:nvPr>
        </p:nvGrpSpPr>
        <p:grpSpPr>
          <a:xfrm>
            <a:off x="5848225" y="4292950"/>
            <a:ext cx="315846" cy="317242"/>
            <a:chOff x="5394325" y="3578225"/>
            <a:chExt cx="358775" cy="36036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18"/>
            <p:cNvSpPr/>
            <p:nvPr>
              <p:custDataLst>
                <p:tags r:id="rId12"/>
              </p:custDataLst>
            </p:nvPr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4" name="AutoShape 19"/>
            <p:cNvSpPr/>
            <p:nvPr>
              <p:custDataLst>
                <p:tags r:id="rId13"/>
              </p:custDataLst>
            </p:nvPr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5" name="AutoShape 20"/>
            <p:cNvSpPr/>
            <p:nvPr>
              <p:custDataLst>
                <p:tags r:id="rId14"/>
              </p:custDataLst>
            </p:nvPr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6" name="AutoShape 21"/>
            <p:cNvSpPr/>
            <p:nvPr>
              <p:custDataLst>
                <p:tags r:id="rId15"/>
              </p:custDataLst>
            </p:nvPr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7" name="AutoShape 22"/>
            <p:cNvSpPr/>
            <p:nvPr>
              <p:custDataLst>
                <p:tags r:id="rId16"/>
              </p:custDataLst>
            </p:nvPr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8" name="AutoShape 23"/>
            <p:cNvSpPr/>
            <p:nvPr>
              <p:custDataLst>
                <p:tags r:id="rId17"/>
              </p:custDataLst>
            </p:nvPr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39" name="AutoShape 24"/>
            <p:cNvSpPr/>
            <p:nvPr>
              <p:custDataLst>
                <p:tags r:id="rId18"/>
              </p:custDataLst>
            </p:nvPr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40" name="AutoShape 25"/>
            <p:cNvSpPr/>
            <p:nvPr>
              <p:custDataLst>
                <p:tags r:id="rId19"/>
              </p:custDataLst>
            </p:nvPr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41" name="AutoShape 26"/>
            <p:cNvSpPr/>
            <p:nvPr>
              <p:custDataLst>
                <p:tags r:id="rId20"/>
              </p:custDataLst>
            </p:nvPr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42" name="AutoShape 27"/>
            <p:cNvSpPr/>
            <p:nvPr>
              <p:custDataLst>
                <p:tags r:id="rId21"/>
              </p:custDataLst>
            </p:nvPr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79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2"/>
            </p:custDataLst>
          </p:nvPr>
        </p:nvSpPr>
        <p:spPr>
          <a:xfrm>
            <a:off x="8158857" y="4871548"/>
            <a:ext cx="2989674" cy="36933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Supporting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3"/>
            </p:custDataLst>
          </p:nvPr>
        </p:nvSpPr>
        <p:spPr>
          <a:xfrm>
            <a:off x="4542426" y="5271150"/>
            <a:ext cx="2989676" cy="36933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Supporting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24"/>
            </p:custDataLst>
          </p:nvPr>
        </p:nvSpPr>
        <p:spPr>
          <a:xfrm>
            <a:off x="4542426" y="5704523"/>
            <a:ext cx="2989677" cy="612155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algn="ctr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6695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8158856" y="5304921"/>
            <a:ext cx="2989677" cy="612155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algn="ctr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6695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6"/>
            </p:custDataLst>
          </p:nvPr>
        </p:nvSpPr>
        <p:spPr>
          <a:xfrm>
            <a:off x="925996" y="4871548"/>
            <a:ext cx="2989676" cy="36933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Supporting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27"/>
            </p:custDataLst>
          </p:nvPr>
        </p:nvSpPr>
        <p:spPr>
          <a:xfrm>
            <a:off x="925996" y="5304921"/>
            <a:ext cx="2989677" cy="612155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algn="ctr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6695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8"/>
            </p:custDataLst>
          </p:nvPr>
        </p:nvSpPr>
        <p:spPr>
          <a:xfrm>
            <a:off x="3024667" y="1435403"/>
            <a:ext cx="60635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29"/>
            </p:custDataLst>
          </p:nvPr>
        </p:nvSpPr>
        <p:spPr>
          <a:xfrm>
            <a:off x="3024667" y="2012193"/>
            <a:ext cx="6063585" cy="785343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Unified fonts make reading more fluent. Theme color makes PPT more convenient to change.</a:t>
            </a:r>
            <a:endParaRPr lang="en-US" altLang="zh-CN"/>
          </a:p>
        </p:txBody>
      </p:sp>
    </p:spTree>
    <p:custDataLst>
      <p:tags r:id="rId3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2192000" y="0"/>
            <a:ext cx="1741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575265" y="1941285"/>
            <a:ext cx="4315504" cy="3770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3"/>
            </p:custDataLst>
          </p:nvPr>
        </p:nvSpPr>
        <p:spPr>
          <a:xfrm>
            <a:off x="1909093" y="2465207"/>
            <a:ext cx="1915886" cy="566058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6423152" y="1934028"/>
            <a:ext cx="4315504" cy="3770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756980" y="2457950"/>
            <a:ext cx="1915886" cy="566058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6742234" y="2465206"/>
            <a:ext cx="1930632" cy="5588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351728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909093" y="2465206"/>
            <a:ext cx="1930632" cy="5588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820191" y="3555187"/>
            <a:ext cx="3772919" cy="1974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6668078" y="3547930"/>
            <a:ext cx="3772919" cy="1974451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2192000" y="0"/>
            <a:ext cx="1741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624693" y="2028371"/>
            <a:ext cx="2786743" cy="3770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3"/>
            </p:custDataLst>
          </p:nvPr>
        </p:nvSpPr>
        <p:spPr>
          <a:xfrm>
            <a:off x="2060121" y="2612571"/>
            <a:ext cx="1915886" cy="566058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702628" y="2028371"/>
            <a:ext cx="2786743" cy="3770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5"/>
            </p:custDataLst>
          </p:nvPr>
        </p:nvSpPr>
        <p:spPr>
          <a:xfrm>
            <a:off x="5138056" y="2612571"/>
            <a:ext cx="1915886" cy="566058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7780563" y="2028371"/>
            <a:ext cx="2786743" cy="3770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>
            <p:custDataLst>
              <p:tags r:id="rId7"/>
            </p:custDataLst>
          </p:nvPr>
        </p:nvSpPr>
        <p:spPr>
          <a:xfrm>
            <a:off x="8215991" y="2612571"/>
            <a:ext cx="1915886" cy="566058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195010" y="2612571"/>
            <a:ext cx="1930632" cy="5588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47585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053875" y="2619828"/>
            <a:ext cx="1930632" cy="5588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5130683" y="2619828"/>
            <a:ext cx="1930632" cy="55880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4947555" y="3642273"/>
            <a:ext cx="2352662" cy="1978683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1869620" y="3642273"/>
            <a:ext cx="2352662" cy="1978683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8025490" y="3642273"/>
            <a:ext cx="2352662" cy="1978683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2192000" y="0"/>
            <a:ext cx="1741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182160" y="2597584"/>
            <a:ext cx="2224193" cy="3009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4"/>
            </p:custDataLst>
          </p:nvPr>
        </p:nvSpPr>
        <p:spPr>
          <a:xfrm>
            <a:off x="1529690" y="3063853"/>
            <a:ext cx="1529133" cy="451790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765762" y="2597584"/>
            <a:ext cx="2224193" cy="3009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6"/>
            </p:custDataLst>
          </p:nvPr>
        </p:nvSpPr>
        <p:spPr>
          <a:xfrm>
            <a:off x="4113292" y="3063853"/>
            <a:ext cx="1529133" cy="451790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6349364" y="2597584"/>
            <a:ext cx="2224193" cy="3009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>
            <p:custDataLst>
              <p:tags r:id="rId8"/>
            </p:custDataLst>
          </p:nvPr>
        </p:nvSpPr>
        <p:spPr>
          <a:xfrm>
            <a:off x="6696894" y="3063853"/>
            <a:ext cx="1529133" cy="451790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8932967" y="2597584"/>
            <a:ext cx="2224193" cy="3009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>
            <p:custDataLst>
              <p:tags r:id="rId10"/>
            </p:custDataLst>
          </p:nvPr>
        </p:nvSpPr>
        <p:spPr>
          <a:xfrm>
            <a:off x="9280497" y="3063853"/>
            <a:ext cx="1529133" cy="451790"/>
          </a:xfrm>
          <a:prstGeom prst="roundRect">
            <a:avLst>
              <a:gd name="adj" fmla="val 448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1529689" y="3063853"/>
            <a:ext cx="1529133" cy="451790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1377644" y="3885692"/>
            <a:ext cx="1877738" cy="1624294"/>
          </a:xfrm>
          <a:prstGeom prst="rect">
            <a:avLst/>
          </a:prstGeom>
        </p:spPr>
        <p:txBody>
          <a:bodyPr wrap="square" tIns="46800" bIns="46800">
            <a:normAutofit lnSpcReduction="20000"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3961246" y="3885692"/>
            <a:ext cx="1877738" cy="1624294"/>
          </a:xfrm>
          <a:prstGeom prst="rect">
            <a:avLst/>
          </a:prstGeom>
        </p:spPr>
        <p:txBody>
          <a:bodyPr wrap="square" tIns="46800" bIns="46800">
            <a:normAutofit lnSpcReduction="20000"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4108592" y="3063853"/>
            <a:ext cx="1529133" cy="451790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6696893" y="3063853"/>
            <a:ext cx="1529133" cy="451790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6544848" y="3885692"/>
            <a:ext cx="1877738" cy="1624294"/>
          </a:xfrm>
          <a:prstGeom prst="rect">
            <a:avLst/>
          </a:prstGeom>
        </p:spPr>
        <p:txBody>
          <a:bodyPr wrap="square" tIns="46800" bIns="46800">
            <a:normAutofit lnSpcReduction="20000"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9128451" y="3885692"/>
            <a:ext cx="1877738" cy="1624294"/>
          </a:xfrm>
          <a:prstGeom prst="rect">
            <a:avLst/>
          </a:prstGeom>
        </p:spPr>
        <p:txBody>
          <a:bodyPr wrap="square" tIns="46800" bIns="46800">
            <a:normAutofit lnSpcReduction="20000"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9270682" y="3063853"/>
            <a:ext cx="1529133" cy="451790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347584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tIns="46800" bIns="46800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3503847" y="2315067"/>
            <a:ext cx="4894289" cy="52322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altLang="zh-CN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Lorem ipsum dolor sit amet</a:t>
            </a:r>
            <a:endParaRPr lang="da-DK" altLang="zh-CN" sz="280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本框 6"/>
          <p:cNvSpPr txBox="1"/>
          <p:nvPr>
            <p:custDataLst>
              <p:tags r:id="rId2"/>
            </p:custDataLst>
          </p:nvPr>
        </p:nvSpPr>
        <p:spPr>
          <a:xfrm>
            <a:off x="787911" y="3565775"/>
            <a:ext cx="10616177" cy="223445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adipisicing elit.Lorem ipsum dolor sit amet, consectetur adipisicing elit.Lorem ipsum dolor sit amet, consectetur adipisicing elit.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adipisicing elit.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adipisicing elit.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adipisicing elit.Lorem ipsum dolor sit amet, consectetur adipisicing elit.Lorem ipsum dolor sit amet, consectetur adipisicing elit.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47584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r>
              <a:rPr lang="en-US" altLang="zh-CN" sz="2800">
                <a:latin typeface="+mj-lt"/>
                <a:ea typeface="+mj-ea"/>
                <a:cs typeface="+mj-cs"/>
                <a:sym typeface="+mn-lt"/>
              </a:rPr>
              <a:t>Title only layout</a:t>
            </a:r>
            <a:endParaRPr lang="en-US" altLang="zh-CN" sz="2800">
              <a:latin typeface="+mj-lt"/>
              <a:ea typeface="+mj-ea"/>
              <a:cs typeface="+mj-cs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2"/>
            <a:ext cx="12192000" cy="5224272"/>
          </a:xfrm>
          <a:prstGeom prst="rect">
            <a:avLst/>
          </a:prstGeom>
        </p:spPr>
      </p:pic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 rot="20425378">
            <a:off x="-796570" y="-1844386"/>
            <a:ext cx="13785140" cy="10546773"/>
          </a:xfrm>
          <a:custGeom>
            <a:avLst/>
            <a:gdLst>
              <a:gd name="connsiteX0" fmla="*/ 13785139 w 13785140"/>
              <a:gd name="connsiteY0" fmla="*/ 4085223 h 10546773"/>
              <a:gd name="connsiteX1" fmla="*/ 13785140 w 13785140"/>
              <a:gd name="connsiteY1" fmla="*/ 4085223 h 10546773"/>
              <a:gd name="connsiteX2" fmla="*/ 13301139 w 13785140"/>
              <a:gd name="connsiteY2" fmla="*/ 5446182 h 10546773"/>
              <a:gd name="connsiteX3" fmla="*/ 13301138 w 13785140"/>
              <a:gd name="connsiteY3" fmla="*/ 5446182 h 10546773"/>
              <a:gd name="connsiteX4" fmla="*/ 2297937 w 13785140"/>
              <a:gd name="connsiteY4" fmla="*/ 0 h 10546773"/>
              <a:gd name="connsiteX5" fmla="*/ 13785139 w 13785140"/>
              <a:gd name="connsiteY5" fmla="*/ 4085221 h 10546773"/>
              <a:gd name="connsiteX6" fmla="*/ 13785139 w 13785140"/>
              <a:gd name="connsiteY6" fmla="*/ 4085223 h 10546773"/>
              <a:gd name="connsiteX7" fmla="*/ 2297937 w 13785140"/>
              <a:gd name="connsiteY7" fmla="*/ 1 h 10546773"/>
              <a:gd name="connsiteX8" fmla="*/ 2166730 w 13785140"/>
              <a:gd name="connsiteY8" fmla="*/ 368940 h 10546773"/>
              <a:gd name="connsiteX9" fmla="*/ 2166730 w 13785140"/>
              <a:gd name="connsiteY9" fmla="*/ 4754279 h 10546773"/>
              <a:gd name="connsiteX10" fmla="*/ 2858633 w 13785140"/>
              <a:gd name="connsiteY10" fmla="*/ 5446182 h 10546773"/>
              <a:gd name="connsiteX11" fmla="*/ 13301138 w 13785140"/>
              <a:gd name="connsiteY11" fmla="*/ 5446182 h 10546773"/>
              <a:gd name="connsiteX12" fmla="*/ 11487202 w 13785140"/>
              <a:gd name="connsiteY12" fmla="*/ 10546773 h 10546773"/>
              <a:gd name="connsiteX13" fmla="*/ 0 w 13785140"/>
              <a:gd name="connsiteY13" fmla="*/ 6461552 h 105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85140" h="10546773">
                <a:moveTo>
                  <a:pt x="13785139" y="4085223"/>
                </a:moveTo>
                <a:lnTo>
                  <a:pt x="13785140" y="4085223"/>
                </a:lnTo>
                <a:lnTo>
                  <a:pt x="13301139" y="5446182"/>
                </a:lnTo>
                <a:lnTo>
                  <a:pt x="13301138" y="5446182"/>
                </a:lnTo>
                <a:close/>
                <a:moveTo>
                  <a:pt x="2297937" y="0"/>
                </a:moveTo>
                <a:lnTo>
                  <a:pt x="13785139" y="4085221"/>
                </a:lnTo>
                <a:lnTo>
                  <a:pt x="13785139" y="4085223"/>
                </a:lnTo>
                <a:lnTo>
                  <a:pt x="2297937" y="1"/>
                </a:lnTo>
                <a:lnTo>
                  <a:pt x="2166730" y="368940"/>
                </a:lnTo>
                <a:lnTo>
                  <a:pt x="2166730" y="4754279"/>
                </a:lnTo>
                <a:cubicBezTo>
                  <a:pt x="2166730" y="5136406"/>
                  <a:pt x="2476506" y="5446182"/>
                  <a:pt x="2858633" y="5446182"/>
                </a:cubicBezTo>
                <a:lnTo>
                  <a:pt x="13301138" y="5446182"/>
                </a:lnTo>
                <a:lnTo>
                  <a:pt x="11487202" y="10546773"/>
                </a:lnTo>
                <a:lnTo>
                  <a:pt x="0" y="6461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 rot="20425378">
            <a:off x="454252" y="-2059965"/>
            <a:ext cx="11618410" cy="5446181"/>
          </a:xfrm>
          <a:custGeom>
            <a:avLst/>
            <a:gdLst>
              <a:gd name="connsiteX0" fmla="*/ 131207 w 11618410"/>
              <a:gd name="connsiteY0" fmla="*/ 0 h 5446181"/>
              <a:gd name="connsiteX1" fmla="*/ 11618410 w 11618410"/>
              <a:gd name="connsiteY1" fmla="*/ 4085222 h 5446181"/>
              <a:gd name="connsiteX2" fmla="*/ 11134409 w 11618410"/>
              <a:gd name="connsiteY2" fmla="*/ 5446181 h 5446181"/>
              <a:gd name="connsiteX3" fmla="*/ 691903 w 11618410"/>
              <a:gd name="connsiteY3" fmla="*/ 5446181 h 5446181"/>
              <a:gd name="connsiteX4" fmla="*/ 0 w 11618410"/>
              <a:gd name="connsiteY4" fmla="*/ 4754278 h 5446181"/>
              <a:gd name="connsiteX5" fmla="*/ 0 w 11618410"/>
              <a:gd name="connsiteY5" fmla="*/ 368939 h 544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8410" h="5446181">
                <a:moveTo>
                  <a:pt x="131207" y="0"/>
                </a:moveTo>
                <a:lnTo>
                  <a:pt x="11618410" y="4085222"/>
                </a:lnTo>
                <a:lnTo>
                  <a:pt x="11134409" y="5446181"/>
                </a:lnTo>
                <a:lnTo>
                  <a:pt x="691903" y="5446181"/>
                </a:lnTo>
                <a:cubicBezTo>
                  <a:pt x="309776" y="5446181"/>
                  <a:pt x="0" y="5136405"/>
                  <a:pt x="0" y="4754278"/>
                </a:cubicBezTo>
                <a:lnTo>
                  <a:pt x="0" y="368939"/>
                </a:lnTo>
                <a:close/>
              </a:path>
            </a:pathLst>
          </a:custGeom>
          <a:gradFill>
            <a:gsLst>
              <a:gs pos="55000">
                <a:schemeClr val="accent1">
                  <a:alpha val="73000"/>
                </a:schemeClr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2021541" y="2240288"/>
            <a:ext cx="2199493" cy="4456288"/>
          </a:xfrm>
          <a:custGeom>
            <a:avLst/>
            <a:gdLst>
              <a:gd name="connsiteX0" fmla="*/ 211141 w 3042168"/>
              <a:gd name="connsiteY0" fmla="*/ 776389 h 6163591"/>
              <a:gd name="connsiteX1" fmla="*/ 211141 w 3042168"/>
              <a:gd name="connsiteY1" fmla="*/ 5456307 h 6163591"/>
              <a:gd name="connsiteX2" fmla="*/ 2874966 w 3042168"/>
              <a:gd name="connsiteY2" fmla="*/ 5456307 h 6163591"/>
              <a:gd name="connsiteX3" fmla="*/ 2874966 w 3042168"/>
              <a:gd name="connsiteY3" fmla="*/ 776389 h 6163591"/>
              <a:gd name="connsiteX4" fmla="*/ 0 w 3042168"/>
              <a:gd name="connsiteY4" fmla="*/ 0 h 6163591"/>
              <a:gd name="connsiteX5" fmla="*/ 3042168 w 3042168"/>
              <a:gd name="connsiteY5" fmla="*/ 0 h 6163591"/>
              <a:gd name="connsiteX6" fmla="*/ 3042168 w 3042168"/>
              <a:gd name="connsiteY6" fmla="*/ 6163591 h 6163591"/>
              <a:gd name="connsiteX7" fmla="*/ 0 w 3042168"/>
              <a:gd name="connsiteY7" fmla="*/ 6163591 h 616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2168" h="6163591">
                <a:moveTo>
                  <a:pt x="211141" y="776389"/>
                </a:moveTo>
                <a:lnTo>
                  <a:pt x="211141" y="5456307"/>
                </a:lnTo>
                <a:lnTo>
                  <a:pt x="2874966" y="5456307"/>
                </a:lnTo>
                <a:lnTo>
                  <a:pt x="2874966" y="776389"/>
                </a:lnTo>
                <a:close/>
                <a:moveTo>
                  <a:pt x="0" y="0"/>
                </a:moveTo>
                <a:lnTo>
                  <a:pt x="3042168" y="0"/>
                </a:lnTo>
                <a:lnTo>
                  <a:pt x="3042168" y="6163591"/>
                </a:lnTo>
                <a:lnTo>
                  <a:pt x="0" y="6163591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2021540" y="649023"/>
            <a:ext cx="731295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2021541" y="1206229"/>
            <a:ext cx="7312959" cy="785343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Unified fonts make reading more fluent. Theme color makes PPT more convenient to change.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5158517" y="4635009"/>
            <a:ext cx="6096000" cy="149322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marL="171450" indent="-171450" fontAlgn="auto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Supporting text here.</a:t>
            </a:r>
            <a:endParaRPr lang="en-US" altLang="zh-CN"/>
          </a:p>
          <a:p>
            <a:r>
              <a:rPr lang="en-US" altLang="zh-CN"/>
              <a:t>Copy paste fonts. Choose the only option to retain text.</a:t>
            </a:r>
            <a:endParaRPr lang="en-US" altLang="zh-CN"/>
          </a:p>
          <a:p>
            <a:r>
              <a:rPr lang="en-US" altLang="zh-CN"/>
              <a:t>Adjust the spacing to adapt to Chinese typesetting, use the reference line in PPT.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37" y="2774731"/>
            <a:ext cx="1958533" cy="34072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3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618245" flipH="1" flipV="1">
            <a:off x="2502724" y="4178826"/>
            <a:ext cx="1143452" cy="281454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6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14181" y="3443613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1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3889" y="2347829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2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22320" y="3443613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3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3" name="Line 3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618245" flipH="1" flipV="1">
            <a:off x="3978275" y="3309989"/>
            <a:ext cx="160904" cy="914294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7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618245" flipV="1">
            <a:off x="4622456" y="3994562"/>
            <a:ext cx="1042574" cy="664316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40" name="Oval 4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396093" y="4214823"/>
            <a:ext cx="1335198" cy="13202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LOREM IPSUM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8036899" y="0"/>
            <a:ext cx="4155101" cy="6858000"/>
          </a:xfrm>
          <a:prstGeom prst="rect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8379358" y="1634109"/>
            <a:ext cx="3495141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8379358" y="2447915"/>
            <a:ext cx="3495141" cy="31857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5314687" y="2607934"/>
            <a:ext cx="1836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 DOLOR SIT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3147050" y="1508091"/>
            <a:ext cx="1836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 DOLOR SIT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1007342" y="2607934"/>
            <a:ext cx="1836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 DOLOR SIT</a:t>
            </a:r>
            <a:endParaRPr lang="en-US" altLang="zh-CN"/>
          </a:p>
        </p:txBody>
      </p:sp>
    </p:spTree>
    <p:custDataLst>
      <p:tags r:id="rId1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3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618245" flipH="1" flipV="1">
            <a:off x="2133022" y="4091629"/>
            <a:ext cx="1535491" cy="45359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9104" y="3465804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1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0940" y="2393889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2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8237" y="2393889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sym typeface="Arial" panose="020B0604020202020204" pitchFamily="34" charset="0"/>
              </a:rPr>
              <a:t>3</a:t>
            </a:r>
            <a:endParaRPr lang="en-US" altLang="zh-CN" sz="20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10959" y="3465804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4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4" name="Line 3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618245" flipH="1" flipV="1">
            <a:off x="3246395" y="3259136"/>
            <a:ext cx="591196" cy="840562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618245" flipV="1">
            <a:off x="4550094" y="3196343"/>
            <a:ext cx="327715" cy="895141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7" name="Line 3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618245" flipV="1">
            <a:off x="4619785" y="3819559"/>
            <a:ext cx="1419260" cy="58605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0" name="Oval 4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436382" y="3928496"/>
            <a:ext cx="1335198" cy="13202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LOREM IPSUM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8036899" y="0"/>
            <a:ext cx="4155101" cy="6858000"/>
          </a:xfrm>
          <a:prstGeom prst="rect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5753008" y="2913438"/>
            <a:ext cx="1754272" cy="4644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76789" y="2913438"/>
            <a:ext cx="1754272" cy="4644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2211114" y="1836228"/>
            <a:ext cx="1754272" cy="4644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4417400" y="1836228"/>
            <a:ext cx="1754272" cy="46444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8374743" y="1634109"/>
            <a:ext cx="3499756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8379358" y="2447915"/>
            <a:ext cx="3495141" cy="31857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</p:txBody>
      </p:sp>
    </p:spTree>
    <p:custDataLst>
      <p:tags r:id="rId1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3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rot="618245" flipH="1" flipV="1">
            <a:off x="2152565" y="4359483"/>
            <a:ext cx="1535491" cy="45359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8647" y="3733658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1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5367" y="2810803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2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35605" y="2810803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sym typeface="Arial" panose="020B0604020202020204" pitchFamily="34" charset="0"/>
              </a:rPr>
              <a:t>4</a:t>
            </a:r>
            <a:endParaRPr lang="en-US" altLang="zh-CN" sz="20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13721" y="2329356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3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0502" y="3768583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5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3" name="Line 3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618245" flipH="1" flipV="1">
            <a:off x="4038107" y="3291516"/>
            <a:ext cx="160904" cy="914294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4" name="Line 3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618245" flipH="1" flipV="1">
            <a:off x="2912074" y="3683752"/>
            <a:ext cx="875297" cy="577333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618245" flipV="1">
            <a:off x="4568867" y="3472725"/>
            <a:ext cx="507840" cy="902785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7" name="Line 3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618245" flipV="1">
            <a:off x="4639328" y="4087413"/>
            <a:ext cx="1419260" cy="58605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0" name="Oval 4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455925" y="4196350"/>
            <a:ext cx="1335198" cy="13202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LOREM IPSUM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8036899" y="0"/>
            <a:ext cx="4155101" cy="6858000"/>
          </a:xfrm>
          <a:prstGeom prst="rect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317501" y="2977658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1563804" y="2066926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3488559" y="1544980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5512959" y="2066926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6528798" y="2977658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8379358" y="1634109"/>
            <a:ext cx="3495141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19"/>
            </p:custDataLst>
          </p:nvPr>
        </p:nvSpPr>
        <p:spPr>
          <a:xfrm>
            <a:off x="8379358" y="2447915"/>
            <a:ext cx="3495141" cy="31857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</p:txBody>
      </p:sp>
    </p:spTree>
    <p:custDataLst>
      <p:tags r:id="rId2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109" y="3828365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1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78983" y="2985402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2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16603" y="2985402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sym typeface="Arial" panose="020B0604020202020204" pitchFamily="34" charset="0"/>
              </a:rPr>
              <a:t>5</a:t>
            </a:r>
            <a:endParaRPr lang="en-US" altLang="zh-CN" sz="20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19846" y="2434540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3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3" name="Oval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6659" y="2469465"/>
            <a:ext cx="822325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4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Oval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9980" y="3828365"/>
            <a:ext cx="820737" cy="81915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</a:ln>
        </p:spPr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6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618245" flipV="1">
            <a:off x="4248558" y="3356878"/>
            <a:ext cx="119062" cy="1063625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3" name="Line 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618245" flipH="1" flipV="1">
            <a:off x="3565934" y="3429902"/>
            <a:ext cx="439737" cy="86360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4" name="Line 3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618245" flipH="1" flipV="1">
            <a:off x="2722926" y="3864878"/>
            <a:ext cx="1047750" cy="474663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5" name="Line 3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618245" flipH="1" flipV="1">
            <a:off x="2082261" y="4451202"/>
            <a:ext cx="1422869" cy="15817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618245" flipV="1">
            <a:off x="4382130" y="3704540"/>
            <a:ext cx="673100" cy="779462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7" name="Line 3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rot="618245" flipV="1">
            <a:off x="4669246" y="4191902"/>
            <a:ext cx="1319213" cy="48260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0" name="Oval 4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357914" y="4250642"/>
            <a:ext cx="1335198" cy="132025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LOREM IPSUM</a:t>
            </a:r>
            <a:endParaRPr lang="en-US" altLang="zh-CN" sz="200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8036899" y="0"/>
            <a:ext cx="4155101" cy="6858000"/>
          </a:xfrm>
          <a:prstGeom prst="rect">
            <a:avLst/>
          </a:pr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177963" y="3072365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1324428" y="2228783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740862" y="1634109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157296" y="1637110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5713072" y="2167935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20"/>
            </p:custDataLst>
          </p:nvPr>
        </p:nvSpPr>
        <p:spPr>
          <a:xfrm>
            <a:off x="6598276" y="3072365"/>
            <a:ext cx="1260000" cy="75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LOREM IPSUM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21"/>
            </p:custDataLst>
          </p:nvPr>
        </p:nvSpPr>
        <p:spPr>
          <a:xfrm>
            <a:off x="8379358" y="1634109"/>
            <a:ext cx="3495141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22"/>
            </p:custDataLst>
          </p:nvPr>
        </p:nvSpPr>
        <p:spPr>
          <a:xfrm>
            <a:off x="8379358" y="2447915"/>
            <a:ext cx="3495141" cy="31857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Lorem ipsum dolor sit amet, consectetur adipisicing elit.Lorem ipsum dolor sit amet, consectetur adipisicing elit.Lorem ipsum dolor sit amet, consectetur adipisicing elit.</a:t>
            </a:r>
            <a:endParaRPr lang="en-US" altLang="zh-CN"/>
          </a:p>
        </p:txBody>
      </p:sp>
    </p:spTree>
    <p:custDataLst>
      <p:tags r:id="rId2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100000"/>
                <a:alpha val="76000"/>
              </a:schemeClr>
            </a:gs>
            <a:gs pos="0">
              <a:schemeClr val="tx2">
                <a:lumMod val="7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任意多边形: 形状 117"/>
          <p:cNvSpPr/>
          <p:nvPr>
            <p:custDataLst>
              <p:tags r:id="rId1"/>
            </p:custDataLst>
          </p:nvPr>
        </p:nvSpPr>
        <p:spPr>
          <a:xfrm>
            <a:off x="637" y="3295174"/>
            <a:ext cx="373395" cy="293689"/>
          </a:xfrm>
          <a:custGeom>
            <a:avLst/>
            <a:gdLst>
              <a:gd name="connsiteX0" fmla="*/ 155423 w 373395"/>
              <a:gd name="connsiteY0" fmla="*/ 0 h 293689"/>
              <a:gd name="connsiteX1" fmla="*/ 373395 w 373395"/>
              <a:gd name="connsiteY1" fmla="*/ 146845 h 293689"/>
              <a:gd name="connsiteX2" fmla="*/ 155423 w 373395"/>
              <a:gd name="connsiteY2" fmla="*/ 293689 h 293689"/>
              <a:gd name="connsiteX3" fmla="*/ 0 w 373395"/>
              <a:gd name="connsiteY3" fmla="*/ 188983 h 293689"/>
              <a:gd name="connsiteX4" fmla="*/ 0 w 373395"/>
              <a:gd name="connsiteY4" fmla="*/ 104707 h 29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95" h="293689">
                <a:moveTo>
                  <a:pt x="155423" y="0"/>
                </a:moveTo>
                <a:lnTo>
                  <a:pt x="373395" y="146845"/>
                </a:lnTo>
                <a:lnTo>
                  <a:pt x="155423" y="293689"/>
                </a:lnTo>
                <a:lnTo>
                  <a:pt x="0" y="188983"/>
                </a:lnTo>
                <a:lnTo>
                  <a:pt x="0" y="1047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53765" y="3437429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8000">
                <a:schemeClr val="accent2">
                  <a:alpha val="4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任意多边形: 形状 119"/>
          <p:cNvSpPr/>
          <p:nvPr>
            <p:custDataLst>
              <p:tags r:id="rId3"/>
            </p:custDataLst>
          </p:nvPr>
        </p:nvSpPr>
        <p:spPr>
          <a:xfrm flipH="1">
            <a:off x="-1745" y="3477541"/>
            <a:ext cx="160098" cy="1648599"/>
          </a:xfrm>
          <a:custGeom>
            <a:avLst/>
            <a:gdLst>
              <a:gd name="connsiteX0" fmla="*/ 160098 w 160098"/>
              <a:gd name="connsiteY0" fmla="*/ 0 h 1648599"/>
              <a:gd name="connsiteX1" fmla="*/ 0 w 160098"/>
              <a:gd name="connsiteY1" fmla="*/ 106733 h 1648599"/>
              <a:gd name="connsiteX2" fmla="*/ 0 w 160098"/>
              <a:gd name="connsiteY2" fmla="*/ 1648599 h 1648599"/>
              <a:gd name="connsiteX3" fmla="*/ 160098 w 160098"/>
              <a:gd name="connsiteY3" fmla="*/ 1648599 h 16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8" h="1648599">
                <a:moveTo>
                  <a:pt x="160098" y="0"/>
                </a:moveTo>
                <a:lnTo>
                  <a:pt x="0" y="106733"/>
                </a:lnTo>
                <a:lnTo>
                  <a:pt x="0" y="1648599"/>
                </a:lnTo>
                <a:lnTo>
                  <a:pt x="160098" y="1648599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3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>
            <p:custDataLst>
              <p:tags r:id="rId4"/>
            </p:custDataLst>
          </p:nvPr>
        </p:nvSpPr>
        <p:spPr>
          <a:xfrm>
            <a:off x="227764" y="4314808"/>
            <a:ext cx="435944" cy="29368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16"/>
          <p:cNvSpPr/>
          <p:nvPr>
            <p:custDataLst>
              <p:tags r:id="rId5"/>
            </p:custDataLst>
          </p:nvPr>
        </p:nvSpPr>
        <p:spPr>
          <a:xfrm>
            <a:off x="443443" y="4457063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66000"/>
                </a:srgbClr>
              </a:gs>
              <a:gs pos="29000">
                <a:schemeClr val="accent1">
                  <a:alpha val="22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16"/>
          <p:cNvSpPr/>
          <p:nvPr>
            <p:custDataLst>
              <p:tags r:id="rId6"/>
            </p:custDataLst>
          </p:nvPr>
        </p:nvSpPr>
        <p:spPr>
          <a:xfrm flipH="1">
            <a:off x="227767" y="4457062"/>
            <a:ext cx="220266" cy="1688710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1">
                  <a:alpha val="97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菱形 28"/>
          <p:cNvSpPr/>
          <p:nvPr>
            <p:custDataLst>
              <p:tags r:id="rId7"/>
            </p:custDataLst>
          </p:nvPr>
        </p:nvSpPr>
        <p:spPr>
          <a:xfrm>
            <a:off x="833612" y="530141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16"/>
          <p:cNvSpPr/>
          <p:nvPr>
            <p:custDataLst>
              <p:tags r:id="rId8"/>
            </p:custDataLst>
          </p:nvPr>
        </p:nvSpPr>
        <p:spPr>
          <a:xfrm>
            <a:off x="942289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1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6"/>
          <p:cNvSpPr/>
          <p:nvPr>
            <p:custDataLst>
              <p:tags r:id="rId9"/>
            </p:custDataLst>
          </p:nvPr>
        </p:nvSpPr>
        <p:spPr>
          <a:xfrm flipH="1">
            <a:off x="833610" y="5373099"/>
            <a:ext cx="110990" cy="85092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菱形 32"/>
          <p:cNvSpPr/>
          <p:nvPr>
            <p:custDataLst>
              <p:tags r:id="rId10"/>
            </p:custDataLst>
          </p:nvPr>
        </p:nvSpPr>
        <p:spPr>
          <a:xfrm>
            <a:off x="634219" y="5854688"/>
            <a:ext cx="188236" cy="12681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16"/>
          <p:cNvSpPr/>
          <p:nvPr>
            <p:custDataLst>
              <p:tags r:id="rId11"/>
            </p:custDataLst>
          </p:nvPr>
        </p:nvSpPr>
        <p:spPr>
          <a:xfrm>
            <a:off x="727346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6000">
                <a:srgbClr val="2B3EE2">
                  <a:alpha val="64000"/>
                </a:srgbClr>
              </a:gs>
              <a:gs pos="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16"/>
          <p:cNvSpPr/>
          <p:nvPr>
            <p:custDataLst>
              <p:tags r:id="rId12"/>
            </p:custDataLst>
          </p:nvPr>
        </p:nvSpPr>
        <p:spPr>
          <a:xfrm flipH="1">
            <a:off x="634219" y="5916112"/>
            <a:ext cx="95109" cy="729166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0" y="203200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菱形 36"/>
          <p:cNvSpPr/>
          <p:nvPr>
            <p:custDataLst>
              <p:tags r:id="rId13"/>
            </p:custDataLst>
          </p:nvPr>
        </p:nvSpPr>
        <p:spPr>
          <a:xfrm>
            <a:off x="453339" y="6008540"/>
            <a:ext cx="219668" cy="147987"/>
          </a:xfrm>
          <a:prstGeom prst="diamond">
            <a:avLst/>
          </a:prstGeom>
          <a:solidFill>
            <a:srgbClr val="418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任意多边形: 形状 132"/>
          <p:cNvSpPr/>
          <p:nvPr>
            <p:custDataLst>
              <p:tags r:id="rId14"/>
            </p:custDataLst>
          </p:nvPr>
        </p:nvSpPr>
        <p:spPr>
          <a:xfrm>
            <a:off x="562017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110990 w 110990"/>
              <a:gd name="connsiteY1" fmla="*/ 777779 h 777779"/>
              <a:gd name="connsiteX2" fmla="*/ 0 w 110990"/>
              <a:gd name="connsiteY2" fmla="*/ 777779 h 777779"/>
              <a:gd name="connsiteX3" fmla="*/ 0 w 110990"/>
              <a:gd name="connsiteY3" fmla="*/ 73994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110990" y="777779"/>
                </a:lnTo>
                <a:lnTo>
                  <a:pt x="0" y="777779"/>
                </a:lnTo>
                <a:lnTo>
                  <a:pt x="0" y="73994"/>
                </a:lnTo>
                <a:close/>
              </a:path>
            </a:pathLst>
          </a:custGeom>
          <a:gradFill>
            <a:gsLst>
              <a:gs pos="100000">
                <a:srgbClr val="2B3EE2">
                  <a:alpha val="78000"/>
                </a:srgbClr>
              </a:gs>
              <a:gs pos="16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任意多边形: 形状 134"/>
          <p:cNvSpPr/>
          <p:nvPr>
            <p:custDataLst>
              <p:tags r:id="rId15"/>
            </p:custDataLst>
          </p:nvPr>
        </p:nvSpPr>
        <p:spPr>
          <a:xfrm flipH="1">
            <a:off x="453339" y="6080221"/>
            <a:ext cx="110990" cy="777779"/>
          </a:xfrm>
          <a:custGeom>
            <a:avLst/>
            <a:gdLst>
              <a:gd name="connsiteX0" fmla="*/ 110990 w 110990"/>
              <a:gd name="connsiteY0" fmla="*/ 0 h 777779"/>
              <a:gd name="connsiteX1" fmla="*/ 0 w 110990"/>
              <a:gd name="connsiteY1" fmla="*/ 73994 h 777779"/>
              <a:gd name="connsiteX2" fmla="*/ 0 w 110990"/>
              <a:gd name="connsiteY2" fmla="*/ 777779 h 777779"/>
              <a:gd name="connsiteX3" fmla="*/ 110990 w 110990"/>
              <a:gd name="connsiteY3" fmla="*/ 777779 h 7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0" h="777779">
                <a:moveTo>
                  <a:pt x="110990" y="0"/>
                </a:moveTo>
                <a:lnTo>
                  <a:pt x="0" y="73994"/>
                </a:lnTo>
                <a:lnTo>
                  <a:pt x="0" y="777779"/>
                </a:lnTo>
                <a:lnTo>
                  <a:pt x="110990" y="777779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菱形 40"/>
          <p:cNvSpPr/>
          <p:nvPr>
            <p:custDataLst>
              <p:tags r:id="rId16"/>
            </p:custDataLst>
          </p:nvPr>
        </p:nvSpPr>
        <p:spPr>
          <a:xfrm>
            <a:off x="1577340" y="6085539"/>
            <a:ext cx="240970" cy="1623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任意多边形: 形状 148"/>
          <p:cNvSpPr/>
          <p:nvPr>
            <p:custDataLst>
              <p:tags r:id="rId17"/>
            </p:custDataLst>
          </p:nvPr>
        </p:nvSpPr>
        <p:spPr>
          <a:xfrm>
            <a:off x="1696557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121753 w 121753"/>
              <a:gd name="connsiteY1" fmla="*/ 693829 h 693829"/>
              <a:gd name="connsiteX2" fmla="*/ 0 w 121753"/>
              <a:gd name="connsiteY2" fmla="*/ 693829 h 693829"/>
              <a:gd name="connsiteX3" fmla="*/ 0 w 121753"/>
              <a:gd name="connsiteY3" fmla="*/ 8116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121753" y="693829"/>
                </a:lnTo>
                <a:lnTo>
                  <a:pt x="0" y="693829"/>
                </a:lnTo>
                <a:lnTo>
                  <a:pt x="0" y="81169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38000"/>
                </a:schemeClr>
              </a:gs>
              <a:gs pos="39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任意多边形: 形状 150"/>
          <p:cNvSpPr/>
          <p:nvPr>
            <p:custDataLst>
              <p:tags r:id="rId18"/>
            </p:custDataLst>
          </p:nvPr>
        </p:nvSpPr>
        <p:spPr>
          <a:xfrm flipH="1">
            <a:off x="1577340" y="6164172"/>
            <a:ext cx="121753" cy="693829"/>
          </a:xfrm>
          <a:custGeom>
            <a:avLst/>
            <a:gdLst>
              <a:gd name="connsiteX0" fmla="*/ 121753 w 121753"/>
              <a:gd name="connsiteY0" fmla="*/ 0 h 693829"/>
              <a:gd name="connsiteX1" fmla="*/ 0 w 121753"/>
              <a:gd name="connsiteY1" fmla="*/ 81169 h 693829"/>
              <a:gd name="connsiteX2" fmla="*/ 0 w 121753"/>
              <a:gd name="connsiteY2" fmla="*/ 693829 h 693829"/>
              <a:gd name="connsiteX3" fmla="*/ 121753 w 121753"/>
              <a:gd name="connsiteY3" fmla="*/ 693829 h 69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3" h="693829">
                <a:moveTo>
                  <a:pt x="121753" y="0"/>
                </a:moveTo>
                <a:lnTo>
                  <a:pt x="0" y="81169"/>
                </a:lnTo>
                <a:lnTo>
                  <a:pt x="0" y="693829"/>
                </a:lnTo>
                <a:lnTo>
                  <a:pt x="121753" y="693829"/>
                </a:lnTo>
                <a:close/>
              </a:path>
            </a:pathLst>
          </a:custGeom>
          <a:gradFill>
            <a:gsLst>
              <a:gs pos="98000">
                <a:schemeClr val="accent3">
                  <a:alpha val="67000"/>
                </a:schemeClr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菱形 44"/>
          <p:cNvSpPr/>
          <p:nvPr>
            <p:custDataLst>
              <p:tags r:id="rId19"/>
            </p:custDataLst>
          </p:nvPr>
        </p:nvSpPr>
        <p:spPr>
          <a:xfrm>
            <a:off x="1137" y="5723718"/>
            <a:ext cx="328804" cy="2215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: 形状 122"/>
          <p:cNvSpPr/>
          <p:nvPr>
            <p:custDataLst>
              <p:tags r:id="rId20"/>
            </p:custDataLst>
          </p:nvPr>
        </p:nvSpPr>
        <p:spPr>
          <a:xfrm>
            <a:off x="163808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166133 w 166133"/>
              <a:gd name="connsiteY1" fmla="*/ 1026988 h 1026988"/>
              <a:gd name="connsiteX2" fmla="*/ 0 w 166133"/>
              <a:gd name="connsiteY2" fmla="*/ 1026988 h 1026988"/>
              <a:gd name="connsiteX3" fmla="*/ 0 w 166133"/>
              <a:gd name="connsiteY3" fmla="*/ 110755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166133" y="1026988"/>
                </a:lnTo>
                <a:lnTo>
                  <a:pt x="0" y="1026988"/>
                </a:lnTo>
                <a:lnTo>
                  <a:pt x="0" y="110755"/>
                </a:lnTo>
                <a:close/>
              </a:path>
            </a:pathLst>
          </a:custGeom>
          <a:gradFill>
            <a:gsLst>
              <a:gs pos="59000">
                <a:schemeClr val="accent2">
                  <a:alpha val="3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: 形状 124"/>
          <p:cNvSpPr/>
          <p:nvPr>
            <p:custDataLst>
              <p:tags r:id="rId21"/>
            </p:custDataLst>
          </p:nvPr>
        </p:nvSpPr>
        <p:spPr>
          <a:xfrm flipH="1">
            <a:off x="1137" y="5831012"/>
            <a:ext cx="166133" cy="1026988"/>
          </a:xfrm>
          <a:custGeom>
            <a:avLst/>
            <a:gdLst>
              <a:gd name="connsiteX0" fmla="*/ 166133 w 166133"/>
              <a:gd name="connsiteY0" fmla="*/ 0 h 1026988"/>
              <a:gd name="connsiteX1" fmla="*/ 0 w 166133"/>
              <a:gd name="connsiteY1" fmla="*/ 110755 h 1026988"/>
              <a:gd name="connsiteX2" fmla="*/ 0 w 166133"/>
              <a:gd name="connsiteY2" fmla="*/ 1026988 h 1026988"/>
              <a:gd name="connsiteX3" fmla="*/ 166133 w 166133"/>
              <a:gd name="connsiteY3" fmla="*/ 1026988 h 102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26988">
                <a:moveTo>
                  <a:pt x="166133" y="0"/>
                </a:moveTo>
                <a:lnTo>
                  <a:pt x="0" y="110755"/>
                </a:lnTo>
                <a:lnTo>
                  <a:pt x="0" y="1026988"/>
                </a:lnTo>
                <a:lnTo>
                  <a:pt x="166133" y="1026988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菱形 48"/>
          <p:cNvSpPr/>
          <p:nvPr>
            <p:custDataLst>
              <p:tags r:id="rId22"/>
            </p:custDataLst>
          </p:nvPr>
        </p:nvSpPr>
        <p:spPr>
          <a:xfrm>
            <a:off x="1404721" y="6422132"/>
            <a:ext cx="185814" cy="1251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任意多边形: 形状 144"/>
          <p:cNvSpPr/>
          <p:nvPr>
            <p:custDataLst>
              <p:tags r:id="rId23"/>
            </p:custDataLst>
          </p:nvPr>
        </p:nvSpPr>
        <p:spPr>
          <a:xfrm>
            <a:off x="1496650" y="6482766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93885 w 93885"/>
              <a:gd name="connsiteY1" fmla="*/ 375234 h 375234"/>
              <a:gd name="connsiteX2" fmla="*/ 0 w 93885"/>
              <a:gd name="connsiteY2" fmla="*/ 375234 h 375234"/>
              <a:gd name="connsiteX3" fmla="*/ 0 w 93885"/>
              <a:gd name="connsiteY3" fmla="*/ 62590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93885" y="375234"/>
                </a:lnTo>
                <a:lnTo>
                  <a:pt x="0" y="375234"/>
                </a:lnTo>
                <a:lnTo>
                  <a:pt x="0" y="6259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任意多边形: 形状 146"/>
          <p:cNvSpPr/>
          <p:nvPr>
            <p:custDataLst>
              <p:tags r:id="rId24"/>
            </p:custDataLst>
          </p:nvPr>
        </p:nvSpPr>
        <p:spPr>
          <a:xfrm flipH="1">
            <a:off x="1404721" y="6473241"/>
            <a:ext cx="93885" cy="375234"/>
          </a:xfrm>
          <a:custGeom>
            <a:avLst/>
            <a:gdLst>
              <a:gd name="connsiteX0" fmla="*/ 93885 w 93885"/>
              <a:gd name="connsiteY0" fmla="*/ 0 h 375234"/>
              <a:gd name="connsiteX1" fmla="*/ 0 w 93885"/>
              <a:gd name="connsiteY1" fmla="*/ 62590 h 375234"/>
              <a:gd name="connsiteX2" fmla="*/ 0 w 93885"/>
              <a:gd name="connsiteY2" fmla="*/ 375234 h 375234"/>
              <a:gd name="connsiteX3" fmla="*/ 93885 w 93885"/>
              <a:gd name="connsiteY3" fmla="*/ 375234 h 37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375234">
                <a:moveTo>
                  <a:pt x="93885" y="0"/>
                </a:moveTo>
                <a:lnTo>
                  <a:pt x="0" y="62590"/>
                </a:lnTo>
                <a:lnTo>
                  <a:pt x="0" y="375234"/>
                </a:lnTo>
                <a:lnTo>
                  <a:pt x="93885" y="375234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菱形 52"/>
          <p:cNvSpPr/>
          <p:nvPr>
            <p:custDataLst>
              <p:tags r:id="rId25"/>
            </p:custDataLst>
          </p:nvPr>
        </p:nvSpPr>
        <p:spPr>
          <a:xfrm>
            <a:off x="907744" y="6375370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任意多边形: 形状 140"/>
          <p:cNvSpPr/>
          <p:nvPr>
            <p:custDataLst>
              <p:tags r:id="rId26"/>
            </p:custDataLst>
          </p:nvPr>
        </p:nvSpPr>
        <p:spPr>
          <a:xfrm>
            <a:off x="973388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67040 w 67040"/>
              <a:gd name="connsiteY1" fmla="*/ 439333 h 439333"/>
              <a:gd name="connsiteX2" fmla="*/ 0 w 67040"/>
              <a:gd name="connsiteY2" fmla="*/ 439333 h 439333"/>
              <a:gd name="connsiteX3" fmla="*/ 0 w 67040"/>
              <a:gd name="connsiteY3" fmla="*/ 44694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67040" y="439333"/>
                </a:lnTo>
                <a:lnTo>
                  <a:pt x="0" y="439333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81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任意多边形: 形状 142"/>
          <p:cNvSpPr/>
          <p:nvPr>
            <p:custDataLst>
              <p:tags r:id="rId27"/>
            </p:custDataLst>
          </p:nvPr>
        </p:nvSpPr>
        <p:spPr>
          <a:xfrm flipH="1">
            <a:off x="907744" y="6418667"/>
            <a:ext cx="67040" cy="439333"/>
          </a:xfrm>
          <a:custGeom>
            <a:avLst/>
            <a:gdLst>
              <a:gd name="connsiteX0" fmla="*/ 67040 w 67040"/>
              <a:gd name="connsiteY0" fmla="*/ 0 h 439333"/>
              <a:gd name="connsiteX1" fmla="*/ 0 w 67040"/>
              <a:gd name="connsiteY1" fmla="*/ 44694 h 439333"/>
              <a:gd name="connsiteX2" fmla="*/ 0 w 67040"/>
              <a:gd name="connsiteY2" fmla="*/ 439333 h 439333"/>
              <a:gd name="connsiteX3" fmla="*/ 67040 w 67040"/>
              <a:gd name="connsiteY3" fmla="*/ 439333 h 43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9333">
                <a:moveTo>
                  <a:pt x="67040" y="0"/>
                </a:moveTo>
                <a:lnTo>
                  <a:pt x="0" y="44694"/>
                </a:lnTo>
                <a:lnTo>
                  <a:pt x="0" y="439333"/>
                </a:lnTo>
                <a:lnTo>
                  <a:pt x="67040" y="439333"/>
                </a:lnTo>
                <a:close/>
              </a:path>
            </a:pathLst>
          </a:custGeom>
          <a:gradFill>
            <a:gsLst>
              <a:gs pos="100000">
                <a:srgbClr val="418EFF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菱形 56"/>
          <p:cNvSpPr/>
          <p:nvPr>
            <p:custDataLst>
              <p:tags r:id="rId28"/>
            </p:custDataLst>
          </p:nvPr>
        </p:nvSpPr>
        <p:spPr>
          <a:xfrm>
            <a:off x="351577" y="6570141"/>
            <a:ext cx="132684" cy="893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任意多边形: 形状 126"/>
          <p:cNvSpPr/>
          <p:nvPr>
            <p:custDataLst>
              <p:tags r:id="rId29"/>
            </p:custDataLst>
          </p:nvPr>
        </p:nvSpPr>
        <p:spPr>
          <a:xfrm>
            <a:off x="417221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67040 w 67040"/>
              <a:gd name="connsiteY1" fmla="*/ 244562 h 244562"/>
              <a:gd name="connsiteX2" fmla="*/ 0 w 67040"/>
              <a:gd name="connsiteY2" fmla="*/ 244562 h 244562"/>
              <a:gd name="connsiteX3" fmla="*/ 0 w 67040"/>
              <a:gd name="connsiteY3" fmla="*/ 44694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67040" y="244562"/>
                </a:lnTo>
                <a:lnTo>
                  <a:pt x="0" y="244562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任意多边形: 形状 128"/>
          <p:cNvSpPr/>
          <p:nvPr>
            <p:custDataLst>
              <p:tags r:id="rId30"/>
            </p:custDataLst>
          </p:nvPr>
        </p:nvSpPr>
        <p:spPr>
          <a:xfrm flipH="1">
            <a:off x="351577" y="6613438"/>
            <a:ext cx="67040" cy="244562"/>
          </a:xfrm>
          <a:custGeom>
            <a:avLst/>
            <a:gdLst>
              <a:gd name="connsiteX0" fmla="*/ 67040 w 67040"/>
              <a:gd name="connsiteY0" fmla="*/ 0 h 244562"/>
              <a:gd name="connsiteX1" fmla="*/ 0 w 67040"/>
              <a:gd name="connsiteY1" fmla="*/ 44694 h 244562"/>
              <a:gd name="connsiteX2" fmla="*/ 0 w 67040"/>
              <a:gd name="connsiteY2" fmla="*/ 244562 h 244562"/>
              <a:gd name="connsiteX3" fmla="*/ 67040 w 67040"/>
              <a:gd name="connsiteY3" fmla="*/ 244562 h 2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244562">
                <a:moveTo>
                  <a:pt x="67040" y="0"/>
                </a:moveTo>
                <a:lnTo>
                  <a:pt x="0" y="44694"/>
                </a:lnTo>
                <a:lnTo>
                  <a:pt x="0" y="244562"/>
                </a:lnTo>
                <a:lnTo>
                  <a:pt x="67040" y="244562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2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菱形 60"/>
          <p:cNvSpPr/>
          <p:nvPr>
            <p:custDataLst>
              <p:tags r:id="rId31"/>
            </p:custDataLst>
          </p:nvPr>
        </p:nvSpPr>
        <p:spPr>
          <a:xfrm>
            <a:off x="820934" y="6570141"/>
            <a:ext cx="106124" cy="7149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任意多边形: 形状 136"/>
          <p:cNvSpPr/>
          <p:nvPr>
            <p:custDataLst>
              <p:tags r:id="rId32"/>
            </p:custDataLst>
          </p:nvPr>
        </p:nvSpPr>
        <p:spPr>
          <a:xfrm>
            <a:off x="873437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53621 w 53621"/>
              <a:gd name="connsiteY1" fmla="*/ 253229 h 253229"/>
              <a:gd name="connsiteX2" fmla="*/ 0 w 53621"/>
              <a:gd name="connsiteY2" fmla="*/ 253229 h 253229"/>
              <a:gd name="connsiteX3" fmla="*/ 0 w 53621"/>
              <a:gd name="connsiteY3" fmla="*/ 35747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53621" y="253229"/>
                </a:lnTo>
                <a:lnTo>
                  <a:pt x="0" y="253229"/>
                </a:lnTo>
                <a:lnTo>
                  <a:pt x="0" y="35747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6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任意多边形: 形状 138"/>
          <p:cNvSpPr/>
          <p:nvPr>
            <p:custDataLst>
              <p:tags r:id="rId33"/>
            </p:custDataLst>
          </p:nvPr>
        </p:nvSpPr>
        <p:spPr>
          <a:xfrm flipH="1">
            <a:off x="820934" y="6604772"/>
            <a:ext cx="53621" cy="253229"/>
          </a:xfrm>
          <a:custGeom>
            <a:avLst/>
            <a:gdLst>
              <a:gd name="connsiteX0" fmla="*/ 53621 w 53621"/>
              <a:gd name="connsiteY0" fmla="*/ 0 h 253229"/>
              <a:gd name="connsiteX1" fmla="*/ 0 w 53621"/>
              <a:gd name="connsiteY1" fmla="*/ 35747 h 253229"/>
              <a:gd name="connsiteX2" fmla="*/ 0 w 53621"/>
              <a:gd name="connsiteY2" fmla="*/ 253229 h 253229"/>
              <a:gd name="connsiteX3" fmla="*/ 53621 w 53621"/>
              <a:gd name="connsiteY3" fmla="*/ 253229 h 2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53229">
                <a:moveTo>
                  <a:pt x="53621" y="0"/>
                </a:moveTo>
                <a:lnTo>
                  <a:pt x="0" y="35747"/>
                </a:lnTo>
                <a:lnTo>
                  <a:pt x="0" y="253229"/>
                </a:lnTo>
                <a:lnTo>
                  <a:pt x="53621" y="253229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菱形 24"/>
          <p:cNvSpPr/>
          <p:nvPr>
            <p:custDataLst>
              <p:tags r:id="rId34"/>
            </p:custDataLst>
          </p:nvPr>
        </p:nvSpPr>
        <p:spPr>
          <a:xfrm>
            <a:off x="536431" y="5255698"/>
            <a:ext cx="219668" cy="14798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16"/>
          <p:cNvSpPr/>
          <p:nvPr>
            <p:custDataLst>
              <p:tags r:id="rId35"/>
            </p:custDataLst>
          </p:nvPr>
        </p:nvSpPr>
        <p:spPr>
          <a:xfrm>
            <a:off x="645109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33971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33971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133971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2524"/>
                  <a:pt x="4359" y="868247"/>
                  <a:pt x="6539" y="133971"/>
                </a:cubicBezTo>
                <a:close/>
              </a:path>
            </a:pathLst>
          </a:custGeom>
          <a:gradFill>
            <a:gsLst>
              <a:gs pos="75000">
                <a:srgbClr val="2B3EE2">
                  <a:alpha val="65000"/>
                </a:srgbClr>
              </a:gs>
              <a:gs pos="8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16"/>
          <p:cNvSpPr/>
          <p:nvPr>
            <p:custDataLst>
              <p:tags r:id="rId36"/>
            </p:custDataLst>
          </p:nvPr>
        </p:nvSpPr>
        <p:spPr>
          <a:xfrm flipH="1">
            <a:off x="536431" y="5327379"/>
            <a:ext cx="110990" cy="1286059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6539 w 304800"/>
              <a:gd name="connsiteY0-12" fmla="*/ 142624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6539 w 304800"/>
              <a:gd name="connsiteY4-20" fmla="*/ 142624 h 2336800"/>
              <a:gd name="connsiteX0-21" fmla="*/ 6539 w 304800"/>
              <a:gd name="connsiteY0-22" fmla="*/ 73395 h 2336800"/>
              <a:gd name="connsiteX1-23" fmla="*/ 304800 w 304800"/>
              <a:gd name="connsiteY1-24" fmla="*/ 0 h 2336800"/>
              <a:gd name="connsiteX2-25" fmla="*/ 304800 w 304800"/>
              <a:gd name="connsiteY2-26" fmla="*/ 2336800 h 2336800"/>
              <a:gd name="connsiteX3-27" fmla="*/ 0 w 304800"/>
              <a:gd name="connsiteY3-28" fmla="*/ 2336800 h 2336800"/>
              <a:gd name="connsiteX4-29" fmla="*/ 6539 w 304800"/>
              <a:gd name="connsiteY4-30" fmla="*/ 73395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6539" y="73395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cubicBezTo>
                  <a:pt x="2180" y="1605408"/>
                  <a:pt x="4359" y="804787"/>
                  <a:pt x="6539" y="73395"/>
                </a:cubicBezTo>
                <a:close/>
              </a:path>
            </a:pathLst>
          </a:custGeom>
          <a:gradFill>
            <a:gsLst>
              <a:gs pos="100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菱形 77"/>
          <p:cNvSpPr/>
          <p:nvPr>
            <p:custDataLst>
              <p:tags r:id="rId37"/>
            </p:custDataLst>
          </p:nvPr>
        </p:nvSpPr>
        <p:spPr>
          <a:xfrm>
            <a:off x="10659344" y="3726279"/>
            <a:ext cx="1131553" cy="7623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任意多边形: 形状 183"/>
          <p:cNvSpPr/>
          <p:nvPr>
            <p:custDataLst>
              <p:tags r:id="rId38"/>
            </p:custDataLst>
          </p:nvPr>
        </p:nvSpPr>
        <p:spPr>
          <a:xfrm>
            <a:off x="11219166" y="4095522"/>
            <a:ext cx="571732" cy="2762476"/>
          </a:xfrm>
          <a:custGeom>
            <a:avLst/>
            <a:gdLst>
              <a:gd name="connsiteX0" fmla="*/ 396907 w 396907"/>
              <a:gd name="connsiteY0" fmla="*/ 0 h 1917763"/>
              <a:gd name="connsiteX1" fmla="*/ 396907 w 396907"/>
              <a:gd name="connsiteY1" fmla="*/ 1917763 h 1917763"/>
              <a:gd name="connsiteX2" fmla="*/ 0 w 396907"/>
              <a:gd name="connsiteY2" fmla="*/ 1917763 h 1917763"/>
              <a:gd name="connsiteX3" fmla="*/ 0 w 396907"/>
              <a:gd name="connsiteY3" fmla="*/ 264605 h 19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07" h="1917763">
                <a:moveTo>
                  <a:pt x="396907" y="0"/>
                </a:moveTo>
                <a:lnTo>
                  <a:pt x="396907" y="1917763"/>
                </a:lnTo>
                <a:lnTo>
                  <a:pt x="0" y="1917763"/>
                </a:lnTo>
                <a:lnTo>
                  <a:pt x="0" y="264605"/>
                </a:lnTo>
                <a:close/>
              </a:path>
            </a:pathLst>
          </a:custGeom>
          <a:gradFill>
            <a:gsLst>
              <a:gs pos="56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任意多边形: 形状 181"/>
          <p:cNvSpPr/>
          <p:nvPr>
            <p:custDataLst>
              <p:tags r:id="rId39"/>
            </p:custDataLst>
          </p:nvPr>
        </p:nvSpPr>
        <p:spPr>
          <a:xfrm flipH="1">
            <a:off x="10668869" y="4095524"/>
            <a:ext cx="571730" cy="2762476"/>
          </a:xfrm>
          <a:custGeom>
            <a:avLst/>
            <a:gdLst>
              <a:gd name="connsiteX0" fmla="*/ 396906 w 396906"/>
              <a:gd name="connsiteY0" fmla="*/ 0 h 1917763"/>
              <a:gd name="connsiteX1" fmla="*/ 0 w 396906"/>
              <a:gd name="connsiteY1" fmla="*/ 264605 h 1917763"/>
              <a:gd name="connsiteX2" fmla="*/ 0 w 396906"/>
              <a:gd name="connsiteY2" fmla="*/ 1917763 h 1917763"/>
              <a:gd name="connsiteX3" fmla="*/ 396906 w 396906"/>
              <a:gd name="connsiteY3" fmla="*/ 1917763 h 191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06" h="1917763">
                <a:moveTo>
                  <a:pt x="396906" y="0"/>
                </a:moveTo>
                <a:lnTo>
                  <a:pt x="0" y="264605"/>
                </a:lnTo>
                <a:lnTo>
                  <a:pt x="0" y="1917763"/>
                </a:lnTo>
                <a:lnTo>
                  <a:pt x="396906" y="1917763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6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5" name="组合 64"/>
          <p:cNvGrpSpPr/>
          <p:nvPr>
            <p:custDataLst>
              <p:tags r:id="rId40"/>
            </p:custDataLst>
          </p:nvPr>
        </p:nvGrpSpPr>
        <p:grpSpPr>
          <a:xfrm>
            <a:off x="11479656" y="1715688"/>
            <a:ext cx="699407" cy="3047416"/>
            <a:chOff x="2596567" y="3630035"/>
            <a:chExt cx="603251" cy="2533651"/>
          </a:xfrm>
        </p:grpSpPr>
        <p:sp>
          <p:nvSpPr>
            <p:cNvPr id="66" name="菱形 65"/>
            <p:cNvSpPr/>
            <p:nvPr>
              <p:custDataLst>
                <p:tags r:id="rId41"/>
              </p:custDataLst>
            </p:nvPr>
          </p:nvSpPr>
          <p:spPr>
            <a:xfrm>
              <a:off x="2596567" y="3630035"/>
              <a:ext cx="603249" cy="406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16"/>
            <p:cNvSpPr/>
            <p:nvPr>
              <p:custDataLst>
                <p:tags r:id="rId42"/>
              </p:custDataLst>
            </p:nvPr>
          </p:nvSpPr>
          <p:spPr>
            <a:xfrm>
              <a:off x="2895019" y="3826885"/>
              <a:ext cx="304799" cy="233680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0" y="203200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0" y="203200"/>
                  </a:lnTo>
                  <a:close/>
                </a:path>
              </a:pathLst>
            </a:custGeom>
            <a:gradFill>
              <a:gsLst>
                <a:gs pos="56000">
                  <a:schemeClr val="accent2"/>
                </a:gs>
                <a:gs pos="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矩形 16"/>
            <p:cNvSpPr/>
            <p:nvPr>
              <p:custDataLst>
                <p:tags r:id="rId43"/>
              </p:custDataLst>
            </p:nvPr>
          </p:nvSpPr>
          <p:spPr>
            <a:xfrm flipH="1">
              <a:off x="2596573" y="3826885"/>
              <a:ext cx="304799" cy="2336801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0" y="203200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0" y="203200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0000">
                  <a:schemeClr val="accent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菱形 69"/>
          <p:cNvSpPr/>
          <p:nvPr>
            <p:custDataLst>
              <p:tags r:id="rId44"/>
            </p:custDataLst>
          </p:nvPr>
        </p:nvSpPr>
        <p:spPr>
          <a:xfrm>
            <a:off x="11844891" y="3305247"/>
            <a:ext cx="347109" cy="23384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16"/>
          <p:cNvSpPr/>
          <p:nvPr>
            <p:custDataLst>
              <p:tags r:id="rId45"/>
            </p:custDataLst>
          </p:nvPr>
        </p:nvSpPr>
        <p:spPr>
          <a:xfrm>
            <a:off x="12016619" y="3418514"/>
            <a:ext cx="175381" cy="217691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5961 w 304800"/>
              <a:gd name="connsiteY0-12" fmla="*/ 129558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5961 w 304800"/>
              <a:gd name="connsiteY4-20" fmla="*/ 129558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5961" y="129558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5961" y="129558"/>
                </a:lnTo>
                <a:close/>
              </a:path>
            </a:pathLst>
          </a:custGeom>
          <a:gradFill>
            <a:gsLst>
              <a:gs pos="74000">
                <a:schemeClr val="accent2">
                  <a:alpha val="38000"/>
                </a:schemeClr>
              </a:gs>
              <a:gs pos="33000">
                <a:schemeClr val="accent3">
                  <a:alpha val="61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16"/>
          <p:cNvSpPr/>
          <p:nvPr>
            <p:custDataLst>
              <p:tags r:id="rId46"/>
            </p:custDataLst>
          </p:nvPr>
        </p:nvSpPr>
        <p:spPr>
          <a:xfrm flipH="1">
            <a:off x="11844889" y="3418514"/>
            <a:ext cx="175381" cy="2176913"/>
          </a:xfrm>
          <a:custGeom>
            <a:avLst/>
            <a:gdLst>
              <a:gd name="connsiteX0" fmla="*/ 0 w 304800"/>
              <a:gd name="connsiteY0" fmla="*/ 0 h 2133600"/>
              <a:gd name="connsiteX1" fmla="*/ 304800 w 304800"/>
              <a:gd name="connsiteY1" fmla="*/ 0 h 2133600"/>
              <a:gd name="connsiteX2" fmla="*/ 304800 w 304800"/>
              <a:gd name="connsiteY2" fmla="*/ 2133600 h 2133600"/>
              <a:gd name="connsiteX3" fmla="*/ 0 w 304800"/>
              <a:gd name="connsiteY3" fmla="*/ 2133600 h 2133600"/>
              <a:gd name="connsiteX4" fmla="*/ 0 w 304800"/>
              <a:gd name="connsiteY4" fmla="*/ 0 h 2133600"/>
              <a:gd name="connsiteX0-1" fmla="*/ 0 w 304800"/>
              <a:gd name="connsiteY0-2" fmla="*/ 203200 h 2336800"/>
              <a:gd name="connsiteX1-3" fmla="*/ 304800 w 304800"/>
              <a:gd name="connsiteY1-4" fmla="*/ 0 h 2336800"/>
              <a:gd name="connsiteX2-5" fmla="*/ 304800 w 304800"/>
              <a:gd name="connsiteY2-6" fmla="*/ 2336800 h 2336800"/>
              <a:gd name="connsiteX3-7" fmla="*/ 0 w 304800"/>
              <a:gd name="connsiteY3-8" fmla="*/ 2336800 h 2336800"/>
              <a:gd name="connsiteX4-9" fmla="*/ 0 w 304800"/>
              <a:gd name="connsiteY4-10" fmla="*/ 203200 h 2336800"/>
              <a:gd name="connsiteX0-11" fmla="*/ 5961 w 304800"/>
              <a:gd name="connsiteY0-12" fmla="*/ 122194 h 2336800"/>
              <a:gd name="connsiteX1-13" fmla="*/ 304800 w 304800"/>
              <a:gd name="connsiteY1-14" fmla="*/ 0 h 2336800"/>
              <a:gd name="connsiteX2-15" fmla="*/ 304800 w 304800"/>
              <a:gd name="connsiteY2-16" fmla="*/ 2336800 h 2336800"/>
              <a:gd name="connsiteX3-17" fmla="*/ 0 w 304800"/>
              <a:gd name="connsiteY3-18" fmla="*/ 2336800 h 2336800"/>
              <a:gd name="connsiteX4-19" fmla="*/ 5961 w 304800"/>
              <a:gd name="connsiteY4-20" fmla="*/ 122194 h 2336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2336800">
                <a:moveTo>
                  <a:pt x="5961" y="122194"/>
                </a:moveTo>
                <a:lnTo>
                  <a:pt x="304800" y="0"/>
                </a:lnTo>
                <a:lnTo>
                  <a:pt x="304800" y="2336800"/>
                </a:lnTo>
                <a:lnTo>
                  <a:pt x="0" y="2336800"/>
                </a:lnTo>
                <a:lnTo>
                  <a:pt x="5961" y="122194"/>
                </a:lnTo>
                <a:close/>
              </a:path>
            </a:pathLst>
          </a:custGeom>
          <a:gradFill>
            <a:gsLst>
              <a:gs pos="98000">
                <a:schemeClr val="accent3">
                  <a:alpha val="67000"/>
                </a:schemeClr>
              </a:gs>
              <a:gs pos="17000">
                <a:schemeClr val="accent3">
                  <a:alpha val="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>
            <p:custDataLst>
              <p:tags r:id="rId47"/>
            </p:custDataLst>
          </p:nvPr>
        </p:nvGrpSpPr>
        <p:grpSpPr>
          <a:xfrm>
            <a:off x="11631435" y="3638937"/>
            <a:ext cx="267659" cy="2264254"/>
            <a:chOff x="2596573" y="3630035"/>
            <a:chExt cx="603250" cy="5103181"/>
          </a:xfrm>
        </p:grpSpPr>
        <p:sp>
          <p:nvSpPr>
            <p:cNvPr id="74" name="菱形 73"/>
            <p:cNvSpPr/>
            <p:nvPr>
              <p:custDataLst>
                <p:tags r:id="rId48"/>
              </p:custDataLst>
            </p:nvPr>
          </p:nvSpPr>
          <p:spPr>
            <a:xfrm>
              <a:off x="2596573" y="3630035"/>
              <a:ext cx="603250" cy="406401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16"/>
            <p:cNvSpPr/>
            <p:nvPr>
              <p:custDataLst>
                <p:tags r:id="rId49"/>
              </p:custDataLst>
            </p:nvPr>
          </p:nvSpPr>
          <p:spPr>
            <a:xfrm>
              <a:off x="2895023" y="3826885"/>
              <a:ext cx="304800" cy="4906331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  <a:gd name="connsiteX0-11" fmla="*/ 10308 w 304800"/>
                <a:gd name="connsiteY0-12" fmla="*/ 105012 h 2336800"/>
                <a:gd name="connsiteX1-13" fmla="*/ 304800 w 304800"/>
                <a:gd name="connsiteY1-14" fmla="*/ 0 h 2336800"/>
                <a:gd name="connsiteX2-15" fmla="*/ 304800 w 304800"/>
                <a:gd name="connsiteY2-16" fmla="*/ 2336800 h 2336800"/>
                <a:gd name="connsiteX3-17" fmla="*/ 0 w 304800"/>
                <a:gd name="connsiteY3-18" fmla="*/ 2336800 h 2336800"/>
                <a:gd name="connsiteX4-19" fmla="*/ 10308 w 304800"/>
                <a:gd name="connsiteY4-20" fmla="*/ 105012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10308" y="105012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10308" y="105012"/>
                  </a:lnTo>
                  <a:close/>
                </a:path>
              </a:pathLst>
            </a:custGeom>
            <a:gradFill>
              <a:gsLst>
                <a:gs pos="56000">
                  <a:schemeClr val="accent2">
                    <a:alpha val="79000"/>
                  </a:schemeClr>
                </a:gs>
                <a:gs pos="0">
                  <a:schemeClr val="accent1">
                    <a:alpha val="73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16"/>
            <p:cNvSpPr/>
            <p:nvPr>
              <p:custDataLst>
                <p:tags r:id="rId50"/>
              </p:custDataLst>
            </p:nvPr>
          </p:nvSpPr>
          <p:spPr>
            <a:xfrm flipH="1">
              <a:off x="2596573" y="3826885"/>
              <a:ext cx="304800" cy="2336800"/>
            </a:xfrm>
            <a:custGeom>
              <a:avLst/>
              <a:gdLst>
                <a:gd name="connsiteX0" fmla="*/ 0 w 304800"/>
                <a:gd name="connsiteY0" fmla="*/ 0 h 2133600"/>
                <a:gd name="connsiteX1" fmla="*/ 304800 w 304800"/>
                <a:gd name="connsiteY1" fmla="*/ 0 h 2133600"/>
                <a:gd name="connsiteX2" fmla="*/ 304800 w 304800"/>
                <a:gd name="connsiteY2" fmla="*/ 2133600 h 2133600"/>
                <a:gd name="connsiteX3" fmla="*/ 0 w 304800"/>
                <a:gd name="connsiteY3" fmla="*/ 2133600 h 2133600"/>
                <a:gd name="connsiteX4" fmla="*/ 0 w 304800"/>
                <a:gd name="connsiteY4" fmla="*/ 0 h 2133600"/>
                <a:gd name="connsiteX0-1" fmla="*/ 0 w 304800"/>
                <a:gd name="connsiteY0-2" fmla="*/ 203200 h 2336800"/>
                <a:gd name="connsiteX1-3" fmla="*/ 304800 w 304800"/>
                <a:gd name="connsiteY1-4" fmla="*/ 0 h 2336800"/>
                <a:gd name="connsiteX2-5" fmla="*/ 304800 w 304800"/>
                <a:gd name="connsiteY2-6" fmla="*/ 2336800 h 2336800"/>
                <a:gd name="connsiteX3-7" fmla="*/ 0 w 304800"/>
                <a:gd name="connsiteY3-8" fmla="*/ 2336800 h 2336800"/>
                <a:gd name="connsiteX4-9" fmla="*/ 0 w 304800"/>
                <a:gd name="connsiteY4-10" fmla="*/ 203200 h 2336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04800" h="2336800">
                  <a:moveTo>
                    <a:pt x="0" y="203200"/>
                  </a:moveTo>
                  <a:lnTo>
                    <a:pt x="304800" y="0"/>
                  </a:lnTo>
                  <a:lnTo>
                    <a:pt x="304800" y="2336800"/>
                  </a:lnTo>
                  <a:lnTo>
                    <a:pt x="0" y="2336800"/>
                  </a:lnTo>
                  <a:lnTo>
                    <a:pt x="0" y="203200"/>
                  </a:lnTo>
                  <a:close/>
                </a:path>
              </a:pathLst>
            </a:custGeom>
            <a:gradFill>
              <a:gsLst>
                <a:gs pos="98000">
                  <a:schemeClr val="accent3"/>
                </a:gs>
                <a:gs pos="17000">
                  <a:schemeClr val="accent1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菱形 81"/>
          <p:cNvSpPr/>
          <p:nvPr>
            <p:custDataLst>
              <p:tags r:id="rId51"/>
            </p:custDataLst>
          </p:nvPr>
        </p:nvSpPr>
        <p:spPr>
          <a:xfrm>
            <a:off x="11067672" y="4476024"/>
            <a:ext cx="699404" cy="47117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任意多边形: 形状 191"/>
          <p:cNvSpPr/>
          <p:nvPr>
            <p:custDataLst>
              <p:tags r:id="rId52"/>
            </p:custDataLst>
          </p:nvPr>
        </p:nvSpPr>
        <p:spPr>
          <a:xfrm>
            <a:off x="11413694" y="4704251"/>
            <a:ext cx="353383" cy="2153749"/>
          </a:xfrm>
          <a:custGeom>
            <a:avLst/>
            <a:gdLst>
              <a:gd name="connsiteX0" fmla="*/ 245325 w 245325"/>
              <a:gd name="connsiteY0" fmla="*/ 0 h 1495173"/>
              <a:gd name="connsiteX1" fmla="*/ 245325 w 245325"/>
              <a:gd name="connsiteY1" fmla="*/ 1495173 h 1495173"/>
              <a:gd name="connsiteX2" fmla="*/ 0 w 245325"/>
              <a:gd name="connsiteY2" fmla="*/ 1495173 h 1495173"/>
              <a:gd name="connsiteX3" fmla="*/ 0 w 245325"/>
              <a:gd name="connsiteY3" fmla="*/ 163551 h 149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25" h="1495173">
                <a:moveTo>
                  <a:pt x="245325" y="0"/>
                </a:moveTo>
                <a:lnTo>
                  <a:pt x="245325" y="1495173"/>
                </a:lnTo>
                <a:lnTo>
                  <a:pt x="0" y="1495173"/>
                </a:lnTo>
                <a:lnTo>
                  <a:pt x="0" y="163551"/>
                </a:lnTo>
                <a:close/>
              </a:path>
            </a:pathLst>
          </a:custGeom>
          <a:gradFill>
            <a:gsLst>
              <a:gs pos="93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0" name="任意多边形: 形状 189"/>
          <p:cNvSpPr/>
          <p:nvPr>
            <p:custDataLst>
              <p:tags r:id="rId53"/>
            </p:custDataLst>
          </p:nvPr>
        </p:nvSpPr>
        <p:spPr>
          <a:xfrm flipH="1">
            <a:off x="11067672" y="4704250"/>
            <a:ext cx="353383" cy="2153749"/>
          </a:xfrm>
          <a:custGeom>
            <a:avLst/>
            <a:gdLst>
              <a:gd name="connsiteX0" fmla="*/ 245325 w 245325"/>
              <a:gd name="connsiteY0" fmla="*/ 0 h 1495173"/>
              <a:gd name="connsiteX1" fmla="*/ 0 w 245325"/>
              <a:gd name="connsiteY1" fmla="*/ 163551 h 1495173"/>
              <a:gd name="connsiteX2" fmla="*/ 0 w 245325"/>
              <a:gd name="connsiteY2" fmla="*/ 1495173 h 1495173"/>
              <a:gd name="connsiteX3" fmla="*/ 245325 w 245325"/>
              <a:gd name="connsiteY3" fmla="*/ 1495173 h 149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25" h="1495173">
                <a:moveTo>
                  <a:pt x="245325" y="0"/>
                </a:moveTo>
                <a:lnTo>
                  <a:pt x="0" y="163551"/>
                </a:lnTo>
                <a:lnTo>
                  <a:pt x="0" y="1495173"/>
                </a:lnTo>
                <a:lnTo>
                  <a:pt x="245325" y="1495173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46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菱形 85"/>
          <p:cNvSpPr/>
          <p:nvPr>
            <p:custDataLst>
              <p:tags r:id="rId54"/>
            </p:custDataLst>
          </p:nvPr>
        </p:nvSpPr>
        <p:spPr>
          <a:xfrm>
            <a:off x="10079386" y="5213902"/>
            <a:ext cx="473631" cy="31907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任意多边形: 形状 177"/>
          <p:cNvSpPr/>
          <p:nvPr>
            <p:custDataLst>
              <p:tags r:id="rId55"/>
            </p:custDataLst>
          </p:nvPr>
        </p:nvSpPr>
        <p:spPr>
          <a:xfrm>
            <a:off x="10313708" y="5368457"/>
            <a:ext cx="239309" cy="1489543"/>
          </a:xfrm>
          <a:custGeom>
            <a:avLst/>
            <a:gdLst>
              <a:gd name="connsiteX0" fmla="*/ 166133 w 166133"/>
              <a:gd name="connsiteY0" fmla="*/ 0 h 1034069"/>
              <a:gd name="connsiteX1" fmla="*/ 166133 w 166133"/>
              <a:gd name="connsiteY1" fmla="*/ 1034069 h 1034069"/>
              <a:gd name="connsiteX2" fmla="*/ 0 w 166133"/>
              <a:gd name="connsiteY2" fmla="*/ 1034069 h 1034069"/>
              <a:gd name="connsiteX3" fmla="*/ 0 w 166133"/>
              <a:gd name="connsiteY3" fmla="*/ 110755 h 10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34069">
                <a:moveTo>
                  <a:pt x="166133" y="0"/>
                </a:moveTo>
                <a:lnTo>
                  <a:pt x="166133" y="1034069"/>
                </a:lnTo>
                <a:lnTo>
                  <a:pt x="0" y="1034069"/>
                </a:lnTo>
                <a:lnTo>
                  <a:pt x="0" y="110755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6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任意多边形: 形状 179"/>
          <p:cNvSpPr/>
          <p:nvPr>
            <p:custDataLst>
              <p:tags r:id="rId56"/>
            </p:custDataLst>
          </p:nvPr>
        </p:nvSpPr>
        <p:spPr>
          <a:xfrm flipH="1">
            <a:off x="10079386" y="5368457"/>
            <a:ext cx="239309" cy="1489543"/>
          </a:xfrm>
          <a:custGeom>
            <a:avLst/>
            <a:gdLst>
              <a:gd name="connsiteX0" fmla="*/ 166133 w 166133"/>
              <a:gd name="connsiteY0" fmla="*/ 0 h 1034069"/>
              <a:gd name="connsiteX1" fmla="*/ 0 w 166133"/>
              <a:gd name="connsiteY1" fmla="*/ 110755 h 1034069"/>
              <a:gd name="connsiteX2" fmla="*/ 0 w 166133"/>
              <a:gd name="connsiteY2" fmla="*/ 1034069 h 1034069"/>
              <a:gd name="connsiteX3" fmla="*/ 166133 w 166133"/>
              <a:gd name="connsiteY3" fmla="*/ 1034069 h 10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034069">
                <a:moveTo>
                  <a:pt x="166133" y="0"/>
                </a:moveTo>
                <a:lnTo>
                  <a:pt x="0" y="110755"/>
                </a:lnTo>
                <a:lnTo>
                  <a:pt x="0" y="1034069"/>
                </a:lnTo>
                <a:lnTo>
                  <a:pt x="166133" y="1034069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菱形 97"/>
          <p:cNvSpPr/>
          <p:nvPr>
            <p:custDataLst>
              <p:tags r:id="rId57"/>
            </p:custDataLst>
          </p:nvPr>
        </p:nvSpPr>
        <p:spPr>
          <a:xfrm>
            <a:off x="10497854" y="6120182"/>
            <a:ext cx="267659" cy="18031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任意多边形: 形状 185"/>
          <p:cNvSpPr/>
          <p:nvPr>
            <p:custDataLst>
              <p:tags r:id="rId58"/>
            </p:custDataLst>
          </p:nvPr>
        </p:nvSpPr>
        <p:spPr>
          <a:xfrm>
            <a:off x="10630275" y="6207524"/>
            <a:ext cx="135238" cy="650475"/>
          </a:xfrm>
          <a:custGeom>
            <a:avLst/>
            <a:gdLst>
              <a:gd name="connsiteX0" fmla="*/ 93885 w 93885"/>
              <a:gd name="connsiteY0" fmla="*/ 0 h 451572"/>
              <a:gd name="connsiteX1" fmla="*/ 93885 w 93885"/>
              <a:gd name="connsiteY1" fmla="*/ 451572 h 451572"/>
              <a:gd name="connsiteX2" fmla="*/ 0 w 93885"/>
              <a:gd name="connsiteY2" fmla="*/ 451572 h 451572"/>
              <a:gd name="connsiteX3" fmla="*/ 0 w 93885"/>
              <a:gd name="connsiteY3" fmla="*/ 62590 h 4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451572">
                <a:moveTo>
                  <a:pt x="93885" y="0"/>
                </a:moveTo>
                <a:lnTo>
                  <a:pt x="93885" y="451572"/>
                </a:lnTo>
                <a:lnTo>
                  <a:pt x="0" y="451572"/>
                </a:lnTo>
                <a:lnTo>
                  <a:pt x="0" y="62590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任意多边形: 形状 187"/>
          <p:cNvSpPr/>
          <p:nvPr>
            <p:custDataLst>
              <p:tags r:id="rId59"/>
            </p:custDataLst>
          </p:nvPr>
        </p:nvSpPr>
        <p:spPr>
          <a:xfrm flipH="1">
            <a:off x="10497854" y="6207524"/>
            <a:ext cx="135238" cy="650475"/>
          </a:xfrm>
          <a:custGeom>
            <a:avLst/>
            <a:gdLst>
              <a:gd name="connsiteX0" fmla="*/ 93885 w 93885"/>
              <a:gd name="connsiteY0" fmla="*/ 0 h 451572"/>
              <a:gd name="connsiteX1" fmla="*/ 0 w 93885"/>
              <a:gd name="connsiteY1" fmla="*/ 62590 h 451572"/>
              <a:gd name="connsiteX2" fmla="*/ 0 w 93885"/>
              <a:gd name="connsiteY2" fmla="*/ 451572 h 451572"/>
              <a:gd name="connsiteX3" fmla="*/ 93885 w 93885"/>
              <a:gd name="connsiteY3" fmla="*/ 451572 h 4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451572">
                <a:moveTo>
                  <a:pt x="93885" y="0"/>
                </a:moveTo>
                <a:lnTo>
                  <a:pt x="0" y="62590"/>
                </a:lnTo>
                <a:lnTo>
                  <a:pt x="0" y="451572"/>
                </a:lnTo>
                <a:lnTo>
                  <a:pt x="93885" y="451572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菱形 101"/>
          <p:cNvSpPr/>
          <p:nvPr>
            <p:custDataLst>
              <p:tags r:id="rId60"/>
            </p:custDataLst>
          </p:nvPr>
        </p:nvSpPr>
        <p:spPr>
          <a:xfrm>
            <a:off x="9249806" y="5686702"/>
            <a:ext cx="360307" cy="24273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任意多边形: 形状 167"/>
          <p:cNvSpPr/>
          <p:nvPr>
            <p:custDataLst>
              <p:tags r:id="rId61"/>
            </p:custDataLst>
          </p:nvPr>
        </p:nvSpPr>
        <p:spPr>
          <a:xfrm>
            <a:off x="9428064" y="5804276"/>
            <a:ext cx="182049" cy="1053722"/>
          </a:xfrm>
          <a:custGeom>
            <a:avLst/>
            <a:gdLst>
              <a:gd name="connsiteX0" fmla="*/ 126382 w 126382"/>
              <a:gd name="connsiteY0" fmla="*/ 0 h 731514"/>
              <a:gd name="connsiteX1" fmla="*/ 126382 w 126382"/>
              <a:gd name="connsiteY1" fmla="*/ 731514 h 731514"/>
              <a:gd name="connsiteX2" fmla="*/ 0 w 126382"/>
              <a:gd name="connsiteY2" fmla="*/ 731514 h 731514"/>
              <a:gd name="connsiteX3" fmla="*/ 0 w 126382"/>
              <a:gd name="connsiteY3" fmla="*/ 84255 h 7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82" h="731514">
                <a:moveTo>
                  <a:pt x="126382" y="0"/>
                </a:moveTo>
                <a:lnTo>
                  <a:pt x="126382" y="731514"/>
                </a:lnTo>
                <a:lnTo>
                  <a:pt x="0" y="731514"/>
                </a:lnTo>
                <a:lnTo>
                  <a:pt x="0" y="84255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任意多边形: 形状 165"/>
          <p:cNvSpPr/>
          <p:nvPr>
            <p:custDataLst>
              <p:tags r:id="rId62"/>
            </p:custDataLst>
          </p:nvPr>
        </p:nvSpPr>
        <p:spPr>
          <a:xfrm flipH="1">
            <a:off x="9249806" y="5804276"/>
            <a:ext cx="182049" cy="1053722"/>
          </a:xfrm>
          <a:custGeom>
            <a:avLst/>
            <a:gdLst>
              <a:gd name="connsiteX0" fmla="*/ 126382 w 126382"/>
              <a:gd name="connsiteY0" fmla="*/ 0 h 731514"/>
              <a:gd name="connsiteX1" fmla="*/ 0 w 126382"/>
              <a:gd name="connsiteY1" fmla="*/ 84255 h 731514"/>
              <a:gd name="connsiteX2" fmla="*/ 0 w 126382"/>
              <a:gd name="connsiteY2" fmla="*/ 731514 h 731514"/>
              <a:gd name="connsiteX3" fmla="*/ 126382 w 126382"/>
              <a:gd name="connsiteY3" fmla="*/ 731514 h 7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382" h="731514">
                <a:moveTo>
                  <a:pt x="126382" y="0"/>
                </a:moveTo>
                <a:lnTo>
                  <a:pt x="0" y="84255"/>
                </a:lnTo>
                <a:lnTo>
                  <a:pt x="0" y="731514"/>
                </a:lnTo>
                <a:lnTo>
                  <a:pt x="126382" y="731514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菱形 89"/>
          <p:cNvSpPr/>
          <p:nvPr>
            <p:custDataLst>
              <p:tags r:id="rId63"/>
            </p:custDataLst>
          </p:nvPr>
        </p:nvSpPr>
        <p:spPr>
          <a:xfrm>
            <a:off x="9561118" y="5048582"/>
            <a:ext cx="473631" cy="31907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任意多边形: 形状 169"/>
          <p:cNvSpPr/>
          <p:nvPr>
            <p:custDataLst>
              <p:tags r:id="rId64"/>
            </p:custDataLst>
          </p:nvPr>
        </p:nvSpPr>
        <p:spPr>
          <a:xfrm>
            <a:off x="9795441" y="5203137"/>
            <a:ext cx="239309" cy="1654863"/>
          </a:xfrm>
          <a:custGeom>
            <a:avLst/>
            <a:gdLst>
              <a:gd name="connsiteX0" fmla="*/ 166133 w 166133"/>
              <a:gd name="connsiteY0" fmla="*/ 0 h 1148837"/>
              <a:gd name="connsiteX1" fmla="*/ 166133 w 166133"/>
              <a:gd name="connsiteY1" fmla="*/ 1148837 h 1148837"/>
              <a:gd name="connsiteX2" fmla="*/ 0 w 166133"/>
              <a:gd name="connsiteY2" fmla="*/ 1148837 h 1148837"/>
              <a:gd name="connsiteX3" fmla="*/ 0 w 166133"/>
              <a:gd name="connsiteY3" fmla="*/ 110755 h 11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148837">
                <a:moveTo>
                  <a:pt x="166133" y="0"/>
                </a:moveTo>
                <a:lnTo>
                  <a:pt x="166133" y="1148837"/>
                </a:lnTo>
                <a:lnTo>
                  <a:pt x="0" y="1148837"/>
                </a:lnTo>
                <a:lnTo>
                  <a:pt x="0" y="110755"/>
                </a:lnTo>
                <a:close/>
              </a:path>
            </a:pathLst>
          </a:custGeom>
          <a:gradFill>
            <a:gsLst>
              <a:gs pos="56000">
                <a:schemeClr val="accent2">
                  <a:alpha val="69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任意多边形: 形状 171"/>
          <p:cNvSpPr/>
          <p:nvPr>
            <p:custDataLst>
              <p:tags r:id="rId65"/>
            </p:custDataLst>
          </p:nvPr>
        </p:nvSpPr>
        <p:spPr>
          <a:xfrm flipH="1">
            <a:off x="9561118" y="5203137"/>
            <a:ext cx="239309" cy="1654863"/>
          </a:xfrm>
          <a:custGeom>
            <a:avLst/>
            <a:gdLst>
              <a:gd name="connsiteX0" fmla="*/ 166133 w 166133"/>
              <a:gd name="connsiteY0" fmla="*/ 0 h 1148837"/>
              <a:gd name="connsiteX1" fmla="*/ 0 w 166133"/>
              <a:gd name="connsiteY1" fmla="*/ 110755 h 1148837"/>
              <a:gd name="connsiteX2" fmla="*/ 0 w 166133"/>
              <a:gd name="connsiteY2" fmla="*/ 1148837 h 1148837"/>
              <a:gd name="connsiteX3" fmla="*/ 166133 w 166133"/>
              <a:gd name="connsiteY3" fmla="*/ 1148837 h 11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33" h="1148837">
                <a:moveTo>
                  <a:pt x="166133" y="0"/>
                </a:moveTo>
                <a:lnTo>
                  <a:pt x="0" y="110755"/>
                </a:lnTo>
                <a:lnTo>
                  <a:pt x="0" y="1148837"/>
                </a:lnTo>
                <a:lnTo>
                  <a:pt x="166133" y="1148837"/>
                </a:lnTo>
                <a:close/>
              </a:path>
            </a:pathLst>
          </a:custGeom>
          <a:gradFill>
            <a:gsLst>
              <a:gs pos="98000">
                <a:srgbClr val="418EFF"/>
              </a:gs>
              <a:gs pos="54000">
                <a:srgbClr val="4187FE"/>
              </a:gs>
              <a:gs pos="17000">
                <a:srgbClr val="3F5CF5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菱形 93"/>
          <p:cNvSpPr/>
          <p:nvPr>
            <p:custDataLst>
              <p:tags r:id="rId66"/>
            </p:custDataLst>
          </p:nvPr>
        </p:nvSpPr>
        <p:spPr>
          <a:xfrm>
            <a:off x="9900861" y="5984248"/>
            <a:ext cx="267659" cy="18031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任意多边形: 形状 173"/>
          <p:cNvSpPr/>
          <p:nvPr>
            <p:custDataLst>
              <p:tags r:id="rId67"/>
            </p:custDataLst>
          </p:nvPr>
        </p:nvSpPr>
        <p:spPr>
          <a:xfrm>
            <a:off x="10033282" y="6071590"/>
            <a:ext cx="135238" cy="786409"/>
          </a:xfrm>
          <a:custGeom>
            <a:avLst/>
            <a:gdLst>
              <a:gd name="connsiteX0" fmla="*/ 93885 w 93885"/>
              <a:gd name="connsiteY0" fmla="*/ 0 h 545940"/>
              <a:gd name="connsiteX1" fmla="*/ 93885 w 93885"/>
              <a:gd name="connsiteY1" fmla="*/ 545940 h 545940"/>
              <a:gd name="connsiteX2" fmla="*/ 0 w 93885"/>
              <a:gd name="connsiteY2" fmla="*/ 545940 h 545940"/>
              <a:gd name="connsiteX3" fmla="*/ 0 w 93885"/>
              <a:gd name="connsiteY3" fmla="*/ 62590 h 54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545940">
                <a:moveTo>
                  <a:pt x="93885" y="0"/>
                </a:moveTo>
                <a:lnTo>
                  <a:pt x="93885" y="545940"/>
                </a:lnTo>
                <a:lnTo>
                  <a:pt x="0" y="545940"/>
                </a:lnTo>
                <a:lnTo>
                  <a:pt x="0" y="62590"/>
                </a:lnTo>
                <a:close/>
              </a:path>
            </a:pathLst>
          </a:custGeom>
          <a:gradFill>
            <a:gsLst>
              <a:gs pos="66000">
                <a:schemeClr val="accent2">
                  <a:alpha val="58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任意多边形: 形状 175"/>
          <p:cNvSpPr/>
          <p:nvPr>
            <p:custDataLst>
              <p:tags r:id="rId68"/>
            </p:custDataLst>
          </p:nvPr>
        </p:nvSpPr>
        <p:spPr>
          <a:xfrm flipH="1">
            <a:off x="9913561" y="6071590"/>
            <a:ext cx="135238" cy="786409"/>
          </a:xfrm>
          <a:custGeom>
            <a:avLst/>
            <a:gdLst>
              <a:gd name="connsiteX0" fmla="*/ 93885 w 93885"/>
              <a:gd name="connsiteY0" fmla="*/ 0 h 545940"/>
              <a:gd name="connsiteX1" fmla="*/ 0 w 93885"/>
              <a:gd name="connsiteY1" fmla="*/ 62590 h 545940"/>
              <a:gd name="connsiteX2" fmla="*/ 0 w 93885"/>
              <a:gd name="connsiteY2" fmla="*/ 545940 h 545940"/>
              <a:gd name="connsiteX3" fmla="*/ 93885 w 93885"/>
              <a:gd name="connsiteY3" fmla="*/ 545940 h 54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85" h="545940">
                <a:moveTo>
                  <a:pt x="93885" y="0"/>
                </a:moveTo>
                <a:lnTo>
                  <a:pt x="0" y="62590"/>
                </a:lnTo>
                <a:lnTo>
                  <a:pt x="0" y="545940"/>
                </a:lnTo>
                <a:lnTo>
                  <a:pt x="93885" y="545940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菱形 105"/>
          <p:cNvSpPr/>
          <p:nvPr>
            <p:custDataLst>
              <p:tags r:id="rId69"/>
            </p:custDataLst>
          </p:nvPr>
        </p:nvSpPr>
        <p:spPr>
          <a:xfrm>
            <a:off x="8500943" y="6172768"/>
            <a:ext cx="191127" cy="128759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: 形状 157"/>
          <p:cNvSpPr/>
          <p:nvPr>
            <p:custDataLst>
              <p:tags r:id="rId70"/>
            </p:custDataLst>
          </p:nvPr>
        </p:nvSpPr>
        <p:spPr>
          <a:xfrm>
            <a:off x="8595501" y="6235136"/>
            <a:ext cx="96569" cy="622863"/>
          </a:xfrm>
          <a:custGeom>
            <a:avLst/>
            <a:gdLst>
              <a:gd name="connsiteX0" fmla="*/ 67040 w 67040"/>
              <a:gd name="connsiteY0" fmla="*/ 0 h 432403"/>
              <a:gd name="connsiteX1" fmla="*/ 67040 w 67040"/>
              <a:gd name="connsiteY1" fmla="*/ 432403 h 432403"/>
              <a:gd name="connsiteX2" fmla="*/ 0 w 67040"/>
              <a:gd name="connsiteY2" fmla="*/ 432403 h 432403"/>
              <a:gd name="connsiteX3" fmla="*/ 0 w 67040"/>
              <a:gd name="connsiteY3" fmla="*/ 44694 h 4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2403">
                <a:moveTo>
                  <a:pt x="67040" y="0"/>
                </a:moveTo>
                <a:lnTo>
                  <a:pt x="67040" y="432403"/>
                </a:lnTo>
                <a:lnTo>
                  <a:pt x="0" y="432403"/>
                </a:lnTo>
                <a:lnTo>
                  <a:pt x="0" y="44694"/>
                </a:lnTo>
                <a:close/>
              </a:path>
            </a:pathLst>
          </a:custGeom>
          <a:gradFill>
            <a:gsLst>
              <a:gs pos="56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任意多边形: 形状 159"/>
          <p:cNvSpPr/>
          <p:nvPr>
            <p:custDataLst>
              <p:tags r:id="rId71"/>
            </p:custDataLst>
          </p:nvPr>
        </p:nvSpPr>
        <p:spPr>
          <a:xfrm flipH="1">
            <a:off x="8507293" y="6228786"/>
            <a:ext cx="96569" cy="622863"/>
          </a:xfrm>
          <a:custGeom>
            <a:avLst/>
            <a:gdLst>
              <a:gd name="connsiteX0" fmla="*/ 67040 w 67040"/>
              <a:gd name="connsiteY0" fmla="*/ 0 h 432403"/>
              <a:gd name="connsiteX1" fmla="*/ 0 w 67040"/>
              <a:gd name="connsiteY1" fmla="*/ 44694 h 432403"/>
              <a:gd name="connsiteX2" fmla="*/ 0 w 67040"/>
              <a:gd name="connsiteY2" fmla="*/ 432403 h 432403"/>
              <a:gd name="connsiteX3" fmla="*/ 67040 w 67040"/>
              <a:gd name="connsiteY3" fmla="*/ 432403 h 43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40" h="432403">
                <a:moveTo>
                  <a:pt x="67040" y="0"/>
                </a:moveTo>
                <a:lnTo>
                  <a:pt x="0" y="44694"/>
                </a:lnTo>
                <a:lnTo>
                  <a:pt x="0" y="432403"/>
                </a:lnTo>
                <a:lnTo>
                  <a:pt x="67040" y="432403"/>
                </a:lnTo>
                <a:close/>
              </a:path>
            </a:pathLst>
          </a:custGeom>
          <a:gradFill>
            <a:gsLst>
              <a:gs pos="100000">
                <a:srgbClr val="418EFF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菱形 109"/>
          <p:cNvSpPr/>
          <p:nvPr>
            <p:custDataLst>
              <p:tags r:id="rId72"/>
            </p:custDataLst>
          </p:nvPr>
        </p:nvSpPr>
        <p:spPr>
          <a:xfrm>
            <a:off x="8375896" y="6453329"/>
            <a:ext cx="152868" cy="10298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任意多边形: 形状 155"/>
          <p:cNvSpPr/>
          <p:nvPr>
            <p:custDataLst>
              <p:tags r:id="rId73"/>
            </p:custDataLst>
          </p:nvPr>
        </p:nvSpPr>
        <p:spPr>
          <a:xfrm>
            <a:off x="8451525" y="6503214"/>
            <a:ext cx="77239" cy="354786"/>
          </a:xfrm>
          <a:custGeom>
            <a:avLst/>
            <a:gdLst>
              <a:gd name="connsiteX0" fmla="*/ 53621 w 53621"/>
              <a:gd name="connsiteY0" fmla="*/ 0 h 246299"/>
              <a:gd name="connsiteX1" fmla="*/ 53621 w 53621"/>
              <a:gd name="connsiteY1" fmla="*/ 246299 h 246299"/>
              <a:gd name="connsiteX2" fmla="*/ 0 w 53621"/>
              <a:gd name="connsiteY2" fmla="*/ 246299 h 246299"/>
              <a:gd name="connsiteX3" fmla="*/ 0 w 53621"/>
              <a:gd name="connsiteY3" fmla="*/ 35747 h 2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46299">
                <a:moveTo>
                  <a:pt x="53621" y="0"/>
                </a:moveTo>
                <a:lnTo>
                  <a:pt x="53621" y="246299"/>
                </a:lnTo>
                <a:lnTo>
                  <a:pt x="0" y="246299"/>
                </a:lnTo>
                <a:lnTo>
                  <a:pt x="0" y="35747"/>
                </a:lnTo>
                <a:close/>
              </a:path>
            </a:pathLst>
          </a:custGeom>
          <a:gradFill>
            <a:gsLst>
              <a:gs pos="56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: 形状 153"/>
          <p:cNvSpPr/>
          <p:nvPr>
            <p:custDataLst>
              <p:tags r:id="rId74"/>
            </p:custDataLst>
          </p:nvPr>
        </p:nvSpPr>
        <p:spPr>
          <a:xfrm flipH="1">
            <a:off x="8376531" y="6501309"/>
            <a:ext cx="77239" cy="354786"/>
          </a:xfrm>
          <a:custGeom>
            <a:avLst/>
            <a:gdLst>
              <a:gd name="connsiteX0" fmla="*/ 53621 w 53621"/>
              <a:gd name="connsiteY0" fmla="*/ 0 h 246299"/>
              <a:gd name="connsiteX1" fmla="*/ 0 w 53621"/>
              <a:gd name="connsiteY1" fmla="*/ 35747 h 246299"/>
              <a:gd name="connsiteX2" fmla="*/ 0 w 53621"/>
              <a:gd name="connsiteY2" fmla="*/ 246299 h 246299"/>
              <a:gd name="connsiteX3" fmla="*/ 53621 w 53621"/>
              <a:gd name="connsiteY3" fmla="*/ 246299 h 2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246299">
                <a:moveTo>
                  <a:pt x="53621" y="0"/>
                </a:moveTo>
                <a:lnTo>
                  <a:pt x="0" y="35747"/>
                </a:lnTo>
                <a:lnTo>
                  <a:pt x="0" y="246299"/>
                </a:lnTo>
                <a:lnTo>
                  <a:pt x="53621" y="246299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4" name="菱形 113"/>
          <p:cNvSpPr/>
          <p:nvPr>
            <p:custDataLst>
              <p:tags r:id="rId75"/>
            </p:custDataLst>
          </p:nvPr>
        </p:nvSpPr>
        <p:spPr>
          <a:xfrm>
            <a:off x="8663178" y="6571305"/>
            <a:ext cx="152868" cy="10298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任意多边形: 形状 161"/>
          <p:cNvSpPr/>
          <p:nvPr>
            <p:custDataLst>
              <p:tags r:id="rId76"/>
            </p:custDataLst>
          </p:nvPr>
        </p:nvSpPr>
        <p:spPr>
          <a:xfrm>
            <a:off x="8738807" y="6621189"/>
            <a:ext cx="77239" cy="236810"/>
          </a:xfrm>
          <a:custGeom>
            <a:avLst/>
            <a:gdLst>
              <a:gd name="connsiteX0" fmla="*/ 53621 w 53621"/>
              <a:gd name="connsiteY0" fmla="*/ 0 h 164398"/>
              <a:gd name="connsiteX1" fmla="*/ 53621 w 53621"/>
              <a:gd name="connsiteY1" fmla="*/ 164398 h 164398"/>
              <a:gd name="connsiteX2" fmla="*/ 0 w 53621"/>
              <a:gd name="connsiteY2" fmla="*/ 164398 h 164398"/>
              <a:gd name="connsiteX3" fmla="*/ 0 w 53621"/>
              <a:gd name="connsiteY3" fmla="*/ 35747 h 16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164398">
                <a:moveTo>
                  <a:pt x="53621" y="0"/>
                </a:moveTo>
                <a:lnTo>
                  <a:pt x="53621" y="164398"/>
                </a:lnTo>
                <a:lnTo>
                  <a:pt x="0" y="164398"/>
                </a:lnTo>
                <a:lnTo>
                  <a:pt x="0" y="35747"/>
                </a:lnTo>
                <a:close/>
              </a:path>
            </a:pathLst>
          </a:custGeom>
          <a:gradFill>
            <a:gsLst>
              <a:gs pos="56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: 形状 163"/>
          <p:cNvSpPr/>
          <p:nvPr>
            <p:custDataLst>
              <p:tags r:id="rId77"/>
            </p:custDataLst>
          </p:nvPr>
        </p:nvSpPr>
        <p:spPr>
          <a:xfrm flipH="1">
            <a:off x="8663178" y="6621189"/>
            <a:ext cx="77239" cy="236810"/>
          </a:xfrm>
          <a:custGeom>
            <a:avLst/>
            <a:gdLst>
              <a:gd name="connsiteX0" fmla="*/ 53621 w 53621"/>
              <a:gd name="connsiteY0" fmla="*/ 0 h 164398"/>
              <a:gd name="connsiteX1" fmla="*/ 0 w 53621"/>
              <a:gd name="connsiteY1" fmla="*/ 35747 h 164398"/>
              <a:gd name="connsiteX2" fmla="*/ 0 w 53621"/>
              <a:gd name="connsiteY2" fmla="*/ 164398 h 164398"/>
              <a:gd name="connsiteX3" fmla="*/ 53621 w 53621"/>
              <a:gd name="connsiteY3" fmla="*/ 164398 h 16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21" h="164398">
                <a:moveTo>
                  <a:pt x="53621" y="0"/>
                </a:moveTo>
                <a:lnTo>
                  <a:pt x="0" y="35747"/>
                </a:lnTo>
                <a:lnTo>
                  <a:pt x="0" y="164398"/>
                </a:lnTo>
                <a:lnTo>
                  <a:pt x="53621" y="164398"/>
                </a:lnTo>
                <a:close/>
              </a:path>
            </a:pathLst>
          </a:custGeom>
          <a:gradFill>
            <a:gsLst>
              <a:gs pos="98000">
                <a:schemeClr val="accent3"/>
              </a:gs>
              <a:gs pos="1700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78"/>
            </p:custDataLst>
          </p:nvPr>
        </p:nvSpPr>
        <p:spPr>
          <a:xfrm>
            <a:off x="779780" y="668020"/>
            <a:ext cx="76200" cy="46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79"/>
            </p:custDataLst>
          </p:nvPr>
        </p:nvSpPr>
        <p:spPr>
          <a:xfrm>
            <a:off x="4754896" y="2482215"/>
            <a:ext cx="3319764" cy="3987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da-DK" altLang="zh-CN">
                <a:cs typeface="+mn-cs"/>
              </a:rPr>
              <a:t>Lorem ipsum dolor sit amet</a:t>
            </a:r>
            <a:endParaRPr lang="da-DK" altLang="zh-CN">
              <a:cs typeface="+mn-cs"/>
            </a:endParaRPr>
          </a:p>
        </p:txBody>
      </p:sp>
      <p:sp>
        <p:nvSpPr>
          <p:cNvPr id="4" name="文本框 3"/>
          <p:cNvSpPr txBox="1"/>
          <p:nvPr>
            <p:custDataLst>
              <p:tags r:id="rId80"/>
            </p:custDataLst>
          </p:nvPr>
        </p:nvSpPr>
        <p:spPr>
          <a:xfrm>
            <a:off x="4117975" y="2419995"/>
            <a:ext cx="582930" cy="5232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cs typeface="+mn-cs"/>
              </a:rPr>
              <a:t>01</a:t>
            </a:r>
            <a:endParaRPr lang="zh-CN" altLang="en-US" dirty="0">
              <a:cs typeface="+mn-cs"/>
            </a:endParaRPr>
          </a:p>
        </p:txBody>
      </p:sp>
      <p:sp>
        <p:nvSpPr>
          <p:cNvPr id="5" name="文本框 4"/>
          <p:cNvSpPr txBox="1"/>
          <p:nvPr>
            <p:custDataLst>
              <p:tags r:id="rId81"/>
            </p:custDataLst>
          </p:nvPr>
        </p:nvSpPr>
        <p:spPr>
          <a:xfrm>
            <a:off x="4754896" y="3299460"/>
            <a:ext cx="3319764" cy="3987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da-DK" altLang="zh-CN">
                <a:cs typeface="+mn-cs"/>
              </a:rPr>
              <a:t>Lorem ipsum dolor sit amet</a:t>
            </a:r>
            <a:endParaRPr lang="da-DK" altLang="zh-CN"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82"/>
            </p:custDataLst>
          </p:nvPr>
        </p:nvSpPr>
        <p:spPr>
          <a:xfrm>
            <a:off x="4117975" y="3237240"/>
            <a:ext cx="582930" cy="5232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cs typeface="+mn-cs"/>
              </a:rPr>
              <a:t>02</a:t>
            </a:r>
            <a:endParaRPr lang="zh-CN" altLang="en-US" dirty="0"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83"/>
            </p:custDataLst>
          </p:nvPr>
        </p:nvSpPr>
        <p:spPr>
          <a:xfrm>
            <a:off x="4754896" y="4116705"/>
            <a:ext cx="3319764" cy="3987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da-DK" altLang="zh-CN">
                <a:cs typeface="+mn-cs"/>
              </a:rPr>
              <a:t>Lorem ipsum dolor sit amet</a:t>
            </a:r>
            <a:endParaRPr lang="da-DK" altLang="zh-CN"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84"/>
            </p:custDataLst>
          </p:nvPr>
        </p:nvSpPr>
        <p:spPr>
          <a:xfrm>
            <a:off x="4117975" y="4054485"/>
            <a:ext cx="582930" cy="5232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cs typeface="+mn-cs"/>
              </a:rPr>
              <a:t>03</a:t>
            </a:r>
            <a:endParaRPr lang="zh-CN" altLang="en-US" dirty="0"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85"/>
            </p:custDataLst>
          </p:nvPr>
        </p:nvSpPr>
        <p:spPr>
          <a:xfrm>
            <a:off x="962972" y="571062"/>
            <a:ext cx="2970026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CONTENTS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8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623452" y="2578100"/>
            <a:ext cx="1946904" cy="4360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6963063" y="2578100"/>
            <a:ext cx="1946904" cy="4360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963063" y="2578100"/>
            <a:ext cx="1946904" cy="4360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623452" y="2578100"/>
            <a:ext cx="1946904" cy="4360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360578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623452" y="3087995"/>
            <a:ext cx="4142348" cy="19935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Adjust the spacing to adapt to Chinese typesetting, use the reference line in PPT.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963063" y="3087995"/>
            <a:ext cx="4142348" cy="19935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Adjust the spacing to adapt to Chinese typesetting, use the reference line in PPT.</a:t>
            </a:r>
            <a:endParaRPr lang="en-US" altLang="zh-CN">
              <a:latin typeface="+mn-lt"/>
              <a:cs typeface="+mn-cs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777690" y="2845322"/>
            <a:ext cx="1429659" cy="2991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4618630" y="2845322"/>
            <a:ext cx="1429659" cy="299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8459569" y="2845322"/>
            <a:ext cx="1429659" cy="299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77690" y="32966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618630" y="32966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8459569" y="32966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777690" y="2821821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360578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4618628" y="2821821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8459565" y="2798247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219200" y="2005693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6669315" y="2005693"/>
            <a:ext cx="1790700" cy="3746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1219200" y="4225257"/>
            <a:ext cx="1790700" cy="3746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矩形: 圆角 9"/>
          <p:cNvSpPr/>
          <p:nvPr>
            <p:custDataLst>
              <p:tags r:id="rId5"/>
            </p:custDataLst>
          </p:nvPr>
        </p:nvSpPr>
        <p:spPr>
          <a:xfrm>
            <a:off x="6669315" y="4225257"/>
            <a:ext cx="1790700" cy="3746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219200" y="3831772"/>
            <a:ext cx="10290629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219200" y="4228394"/>
            <a:ext cx="1790700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1219200" y="2005430"/>
            <a:ext cx="1790700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360578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1219200" y="24818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219200" y="47014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6669315" y="47014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6669315" y="24818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6669315" y="2005430"/>
            <a:ext cx="1790700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6669315" y="4228394"/>
            <a:ext cx="1790700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734147" y="2081522"/>
            <a:ext cx="1429659" cy="2991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4575087" y="2081522"/>
            <a:ext cx="1429659" cy="299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8416026" y="2081522"/>
            <a:ext cx="1429659" cy="299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6" name="矩形: 圆角 15"/>
          <p:cNvSpPr/>
          <p:nvPr>
            <p:custDataLst>
              <p:tags r:id="rId5"/>
            </p:custDataLst>
          </p:nvPr>
        </p:nvSpPr>
        <p:spPr>
          <a:xfrm>
            <a:off x="2962918" y="4117122"/>
            <a:ext cx="1429659" cy="2991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9" name="矩形: 圆角 18"/>
          <p:cNvSpPr/>
          <p:nvPr>
            <p:custDataLst>
              <p:tags r:id="rId6"/>
            </p:custDataLst>
          </p:nvPr>
        </p:nvSpPr>
        <p:spPr>
          <a:xfrm>
            <a:off x="6803858" y="4117122"/>
            <a:ext cx="1429659" cy="2991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60578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34147" y="2045321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734147" y="25582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4575085" y="2045321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4575087" y="25582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8416022" y="2045942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8416026" y="25582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>
            <a:off x="6803859" y="4082747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6803858" y="45938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34" name="文本框 33"/>
          <p:cNvSpPr txBox="1"/>
          <p:nvPr>
            <p:custDataLst>
              <p:tags r:id="rId16"/>
            </p:custDataLst>
          </p:nvPr>
        </p:nvSpPr>
        <p:spPr>
          <a:xfrm>
            <a:off x="2962918" y="4593886"/>
            <a:ext cx="3041827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2962918" y="4080921"/>
            <a:ext cx="1429658" cy="37151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45152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-9238" y="0"/>
            <a:ext cx="12210884" cy="4488873"/>
          </a:xfrm>
          <a:custGeom>
            <a:avLst/>
            <a:gdLst>
              <a:gd name="connsiteX0" fmla="*/ 0 w 12192000"/>
              <a:gd name="connsiteY0" fmla="*/ 0 h 5054709"/>
              <a:gd name="connsiteX1" fmla="*/ 12192000 w 12192000"/>
              <a:gd name="connsiteY1" fmla="*/ 0 h 5054709"/>
              <a:gd name="connsiteX2" fmla="*/ 12192000 w 12192000"/>
              <a:gd name="connsiteY2" fmla="*/ 5054709 h 5054709"/>
              <a:gd name="connsiteX3" fmla="*/ 0 w 12192000"/>
              <a:gd name="connsiteY3" fmla="*/ 5054709 h 5054709"/>
              <a:gd name="connsiteX4" fmla="*/ 0 w 12192000"/>
              <a:gd name="connsiteY4" fmla="*/ 0 h 5054709"/>
              <a:gd name="connsiteX0-1" fmla="*/ 0 w 12192000"/>
              <a:gd name="connsiteY0-2" fmla="*/ 0 h 5054709"/>
              <a:gd name="connsiteX1-3" fmla="*/ 12192000 w 12192000"/>
              <a:gd name="connsiteY1-4" fmla="*/ 0 h 5054709"/>
              <a:gd name="connsiteX2-5" fmla="*/ 12192000 w 12192000"/>
              <a:gd name="connsiteY2-6" fmla="*/ 5054709 h 5054709"/>
              <a:gd name="connsiteX3-7" fmla="*/ 5938982 w 12192000"/>
              <a:gd name="connsiteY3-8" fmla="*/ 5043055 h 5054709"/>
              <a:gd name="connsiteX4-9" fmla="*/ 0 w 12192000"/>
              <a:gd name="connsiteY4-10" fmla="*/ 5054709 h 5054709"/>
              <a:gd name="connsiteX5" fmla="*/ 0 w 12192000"/>
              <a:gd name="connsiteY5" fmla="*/ 0 h 5054709"/>
              <a:gd name="connsiteX0-11" fmla="*/ 0 w 12192000"/>
              <a:gd name="connsiteY0-12" fmla="*/ 0 h 5054709"/>
              <a:gd name="connsiteX1-13" fmla="*/ 12192000 w 12192000"/>
              <a:gd name="connsiteY1-14" fmla="*/ 0 h 5054709"/>
              <a:gd name="connsiteX2-15" fmla="*/ 12192000 w 12192000"/>
              <a:gd name="connsiteY2-16" fmla="*/ 5054709 h 5054709"/>
              <a:gd name="connsiteX3-17" fmla="*/ 6289964 w 12192000"/>
              <a:gd name="connsiteY3-18" fmla="*/ 5043055 h 5054709"/>
              <a:gd name="connsiteX4-19" fmla="*/ 0 w 12192000"/>
              <a:gd name="connsiteY4-20" fmla="*/ 5054709 h 5054709"/>
              <a:gd name="connsiteX5-21" fmla="*/ 0 w 12192000"/>
              <a:gd name="connsiteY5-22" fmla="*/ 0 h 5054709"/>
              <a:gd name="connsiteX0-23" fmla="*/ 0 w 12192000"/>
              <a:gd name="connsiteY0-24" fmla="*/ 0 h 5054709"/>
              <a:gd name="connsiteX1-25" fmla="*/ 12192000 w 12192000"/>
              <a:gd name="connsiteY1-26" fmla="*/ 0 h 5054709"/>
              <a:gd name="connsiteX2-27" fmla="*/ 12182764 w 12192000"/>
              <a:gd name="connsiteY2-28" fmla="*/ 3336745 h 5054709"/>
              <a:gd name="connsiteX3-29" fmla="*/ 6289964 w 12192000"/>
              <a:gd name="connsiteY3-30" fmla="*/ 5043055 h 5054709"/>
              <a:gd name="connsiteX4-31" fmla="*/ 0 w 12192000"/>
              <a:gd name="connsiteY4-32" fmla="*/ 5054709 h 5054709"/>
              <a:gd name="connsiteX5-33" fmla="*/ 0 w 12192000"/>
              <a:gd name="connsiteY5-34" fmla="*/ 0 h 5054709"/>
              <a:gd name="connsiteX0-35" fmla="*/ 9237 w 12201237"/>
              <a:gd name="connsiteY0-36" fmla="*/ 0 h 5043055"/>
              <a:gd name="connsiteX1-37" fmla="*/ 12201237 w 12201237"/>
              <a:gd name="connsiteY1-38" fmla="*/ 0 h 5043055"/>
              <a:gd name="connsiteX2-39" fmla="*/ 12192001 w 12201237"/>
              <a:gd name="connsiteY2-40" fmla="*/ 3336745 h 5043055"/>
              <a:gd name="connsiteX3-41" fmla="*/ 6299201 w 12201237"/>
              <a:gd name="connsiteY3-42" fmla="*/ 5043055 h 5043055"/>
              <a:gd name="connsiteX4-43" fmla="*/ 0 w 12201237"/>
              <a:gd name="connsiteY4-44" fmla="*/ 3530709 h 5043055"/>
              <a:gd name="connsiteX5-45" fmla="*/ 9237 w 12201237"/>
              <a:gd name="connsiteY5-46" fmla="*/ 0 h 5043055"/>
              <a:gd name="connsiteX0-47" fmla="*/ 9237 w 12210883"/>
              <a:gd name="connsiteY0-48" fmla="*/ 0 h 5043055"/>
              <a:gd name="connsiteX1-49" fmla="*/ 12201237 w 12210883"/>
              <a:gd name="connsiteY1-50" fmla="*/ 0 h 5043055"/>
              <a:gd name="connsiteX2-51" fmla="*/ 12210474 w 12210883"/>
              <a:gd name="connsiteY2-52" fmla="*/ 3549181 h 5043055"/>
              <a:gd name="connsiteX3-53" fmla="*/ 6299201 w 12210883"/>
              <a:gd name="connsiteY3-54" fmla="*/ 5043055 h 5043055"/>
              <a:gd name="connsiteX4-55" fmla="*/ 0 w 12210883"/>
              <a:gd name="connsiteY4-56" fmla="*/ 3530709 h 5043055"/>
              <a:gd name="connsiteX5-57" fmla="*/ 9237 w 12210883"/>
              <a:gd name="connsiteY5-58" fmla="*/ 0 h 5043055"/>
              <a:gd name="connsiteX0-59" fmla="*/ 9237 w 12210883"/>
              <a:gd name="connsiteY0-60" fmla="*/ 0 h 5015346"/>
              <a:gd name="connsiteX1-61" fmla="*/ 12201237 w 12210883"/>
              <a:gd name="connsiteY1-62" fmla="*/ 0 h 5015346"/>
              <a:gd name="connsiteX2-63" fmla="*/ 12210474 w 12210883"/>
              <a:gd name="connsiteY2-64" fmla="*/ 3549181 h 5015346"/>
              <a:gd name="connsiteX3-65" fmla="*/ 6105237 w 12210883"/>
              <a:gd name="connsiteY3-66" fmla="*/ 5015346 h 5015346"/>
              <a:gd name="connsiteX4-67" fmla="*/ 0 w 12210883"/>
              <a:gd name="connsiteY4-68" fmla="*/ 3530709 h 5015346"/>
              <a:gd name="connsiteX5-69" fmla="*/ 9237 w 12210883"/>
              <a:gd name="connsiteY5-70" fmla="*/ 0 h 50153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210883" h="5015346">
                <a:moveTo>
                  <a:pt x="9237" y="0"/>
                </a:moveTo>
                <a:lnTo>
                  <a:pt x="12201237" y="0"/>
                </a:lnTo>
                <a:cubicBezTo>
                  <a:pt x="12198158" y="1112248"/>
                  <a:pt x="12213553" y="2436933"/>
                  <a:pt x="12210474" y="3549181"/>
                </a:cubicBezTo>
                <a:lnTo>
                  <a:pt x="6105237" y="5015346"/>
                </a:lnTo>
                <a:lnTo>
                  <a:pt x="0" y="3530709"/>
                </a:lnTo>
                <a:lnTo>
                  <a:pt x="9237" y="0"/>
                </a:lnTo>
                <a:close/>
              </a:path>
            </a:pathLst>
          </a:custGeom>
          <a:gradFill>
            <a:gsLst>
              <a:gs pos="55000">
                <a:schemeClr val="accent1">
                  <a:alpha val="73000"/>
                </a:schemeClr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4"/>
            </p:custDataLst>
          </p:nvPr>
        </p:nvSpPr>
        <p:spPr>
          <a:xfrm>
            <a:off x="-9239" y="2988586"/>
            <a:ext cx="12210883" cy="3869414"/>
          </a:xfrm>
          <a:custGeom>
            <a:avLst/>
            <a:gdLst>
              <a:gd name="connsiteX0" fmla="*/ 0 w 12210883"/>
              <a:gd name="connsiteY0" fmla="*/ 0 h 3744399"/>
              <a:gd name="connsiteX1" fmla="*/ 6105237 w 12210883"/>
              <a:gd name="connsiteY1" fmla="*/ 1375271 h 3744399"/>
              <a:gd name="connsiteX2" fmla="*/ 12210474 w 12210883"/>
              <a:gd name="connsiteY2" fmla="*/ 17111 h 3744399"/>
              <a:gd name="connsiteX3" fmla="*/ 12210484 w 12210883"/>
              <a:gd name="connsiteY3" fmla="*/ 6595 h 3744399"/>
              <a:gd name="connsiteX4" fmla="*/ 12210883 w 12210883"/>
              <a:gd name="connsiteY4" fmla="*/ 6595 h 3744399"/>
              <a:gd name="connsiteX5" fmla="*/ 12210883 w 12210883"/>
              <a:gd name="connsiteY5" fmla="*/ 3744399 h 3744399"/>
              <a:gd name="connsiteX6" fmla="*/ 0 w 12210883"/>
              <a:gd name="connsiteY6" fmla="*/ 3744399 h 37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0883" h="3744399">
                <a:moveTo>
                  <a:pt x="0" y="0"/>
                </a:moveTo>
                <a:lnTo>
                  <a:pt x="6105237" y="1375271"/>
                </a:lnTo>
                <a:lnTo>
                  <a:pt x="12210474" y="17111"/>
                </a:lnTo>
                <a:lnTo>
                  <a:pt x="12210484" y="6595"/>
                </a:lnTo>
                <a:lnTo>
                  <a:pt x="12210883" y="6595"/>
                </a:lnTo>
                <a:lnTo>
                  <a:pt x="12210883" y="3744399"/>
                </a:lnTo>
                <a:lnTo>
                  <a:pt x="0" y="3744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1900467" y="4822856"/>
            <a:ext cx="8391066" cy="588594"/>
            <a:chOff x="1393373" y="5303558"/>
            <a:chExt cx="8391066" cy="588594"/>
          </a:xfrm>
        </p:grpSpPr>
        <p:sp>
          <p:nvSpPr>
            <p:cNvPr id="20" name="Shape 4121"/>
            <p:cNvSpPr/>
            <p:nvPr>
              <p:custDataLst>
                <p:tags r:id="rId6"/>
              </p:custDataLst>
            </p:nvPr>
          </p:nvSpPr>
          <p:spPr>
            <a:xfrm>
              <a:off x="4006576" y="5303558"/>
              <a:ext cx="588598" cy="5885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861" y="55444"/>
                  </a:moveTo>
                  <a:cubicBezTo>
                    <a:pt x="108816" y="54966"/>
                    <a:pt x="108750" y="54505"/>
                    <a:pt x="108694" y="54033"/>
                  </a:cubicBezTo>
                  <a:cubicBezTo>
                    <a:pt x="108566" y="52994"/>
                    <a:pt x="108411" y="51972"/>
                    <a:pt x="108222" y="50955"/>
                  </a:cubicBezTo>
                  <a:cubicBezTo>
                    <a:pt x="108127" y="50433"/>
                    <a:pt x="108022" y="49922"/>
                    <a:pt x="107911" y="49405"/>
                  </a:cubicBezTo>
                  <a:cubicBezTo>
                    <a:pt x="107688" y="48400"/>
                    <a:pt x="107427" y="47405"/>
                    <a:pt x="107144" y="46422"/>
                  </a:cubicBezTo>
                  <a:cubicBezTo>
                    <a:pt x="107016" y="45977"/>
                    <a:pt x="106911" y="45527"/>
                    <a:pt x="106766" y="45088"/>
                  </a:cubicBezTo>
                  <a:cubicBezTo>
                    <a:pt x="106350" y="43772"/>
                    <a:pt x="105872" y="42477"/>
                    <a:pt x="105350" y="41211"/>
                  </a:cubicBezTo>
                  <a:cubicBezTo>
                    <a:pt x="105127" y="40672"/>
                    <a:pt x="104866" y="40161"/>
                    <a:pt x="104627" y="39633"/>
                  </a:cubicBezTo>
                  <a:cubicBezTo>
                    <a:pt x="104283" y="38883"/>
                    <a:pt x="103933" y="38138"/>
                    <a:pt x="103555" y="37411"/>
                  </a:cubicBezTo>
                  <a:cubicBezTo>
                    <a:pt x="103222" y="36766"/>
                    <a:pt x="102866" y="36133"/>
                    <a:pt x="102500" y="35505"/>
                  </a:cubicBezTo>
                  <a:cubicBezTo>
                    <a:pt x="102177" y="34950"/>
                    <a:pt x="101838" y="34400"/>
                    <a:pt x="101494" y="33855"/>
                  </a:cubicBezTo>
                  <a:cubicBezTo>
                    <a:pt x="101066" y="33172"/>
                    <a:pt x="100633" y="32494"/>
                    <a:pt x="100172" y="31838"/>
                  </a:cubicBezTo>
                  <a:cubicBezTo>
                    <a:pt x="99922" y="31483"/>
                    <a:pt x="99644" y="31138"/>
                    <a:pt x="99383" y="30783"/>
                  </a:cubicBezTo>
                  <a:cubicBezTo>
                    <a:pt x="97466" y="28222"/>
                    <a:pt x="95327" y="25838"/>
                    <a:pt x="92955" y="23694"/>
                  </a:cubicBezTo>
                  <a:cubicBezTo>
                    <a:pt x="92805" y="23561"/>
                    <a:pt x="92661" y="23422"/>
                    <a:pt x="92511" y="23288"/>
                  </a:cubicBezTo>
                  <a:cubicBezTo>
                    <a:pt x="91661" y="22544"/>
                    <a:pt x="90794" y="21816"/>
                    <a:pt x="89894" y="21127"/>
                  </a:cubicBezTo>
                  <a:cubicBezTo>
                    <a:pt x="89850" y="21088"/>
                    <a:pt x="89805" y="21055"/>
                    <a:pt x="89755" y="21022"/>
                  </a:cubicBezTo>
                  <a:cubicBezTo>
                    <a:pt x="85883" y="18066"/>
                    <a:pt x="81555" y="15672"/>
                    <a:pt x="76900" y="13961"/>
                  </a:cubicBezTo>
                  <a:cubicBezTo>
                    <a:pt x="75511" y="16177"/>
                    <a:pt x="74094" y="19000"/>
                    <a:pt x="72444" y="19944"/>
                  </a:cubicBezTo>
                  <a:cubicBezTo>
                    <a:pt x="70055" y="21305"/>
                    <a:pt x="70227" y="26761"/>
                    <a:pt x="74827" y="26250"/>
                  </a:cubicBezTo>
                  <a:cubicBezTo>
                    <a:pt x="74827" y="26250"/>
                    <a:pt x="73466" y="27611"/>
                    <a:pt x="74827" y="32555"/>
                  </a:cubicBezTo>
                  <a:cubicBezTo>
                    <a:pt x="76194" y="37500"/>
                    <a:pt x="78477" y="38572"/>
                    <a:pt x="85227" y="35794"/>
                  </a:cubicBezTo>
                  <a:cubicBezTo>
                    <a:pt x="88122" y="34600"/>
                    <a:pt x="90322" y="35222"/>
                    <a:pt x="90000" y="38183"/>
                  </a:cubicBezTo>
                  <a:cubicBezTo>
                    <a:pt x="89316" y="44488"/>
                    <a:pt x="84455" y="44222"/>
                    <a:pt x="88122" y="54377"/>
                  </a:cubicBezTo>
                  <a:cubicBezTo>
                    <a:pt x="90338" y="60511"/>
                    <a:pt x="95794" y="62900"/>
                    <a:pt x="97838" y="67672"/>
                  </a:cubicBezTo>
                  <a:cubicBezTo>
                    <a:pt x="98966" y="70294"/>
                    <a:pt x="103283" y="72711"/>
                    <a:pt x="106944" y="74355"/>
                  </a:cubicBezTo>
                  <a:cubicBezTo>
                    <a:pt x="107338" y="73072"/>
                    <a:pt x="107666" y="71761"/>
                    <a:pt x="107955" y="70427"/>
                  </a:cubicBezTo>
                  <a:cubicBezTo>
                    <a:pt x="108066" y="69927"/>
                    <a:pt x="108150" y="69411"/>
                    <a:pt x="108244" y="68900"/>
                  </a:cubicBezTo>
                  <a:cubicBezTo>
                    <a:pt x="108427" y="67911"/>
                    <a:pt x="108583" y="66911"/>
                    <a:pt x="108700" y="65900"/>
                  </a:cubicBezTo>
                  <a:cubicBezTo>
                    <a:pt x="108755" y="65422"/>
                    <a:pt x="108822" y="64950"/>
                    <a:pt x="108866" y="64466"/>
                  </a:cubicBezTo>
                  <a:cubicBezTo>
                    <a:pt x="109000" y="63000"/>
                    <a:pt x="109088" y="61511"/>
                    <a:pt x="109088" y="60000"/>
                  </a:cubicBezTo>
                  <a:cubicBezTo>
                    <a:pt x="109088" y="58461"/>
                    <a:pt x="109000" y="56944"/>
                    <a:pt x="108861" y="55444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90127"/>
                    <a:pt x="90122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  <a:moveTo>
                    <a:pt x="46705" y="54033"/>
                  </a:moveTo>
                  <a:cubicBezTo>
                    <a:pt x="47044" y="50111"/>
                    <a:pt x="53350" y="46022"/>
                    <a:pt x="57611" y="44150"/>
                  </a:cubicBezTo>
                  <a:cubicBezTo>
                    <a:pt x="61872" y="42272"/>
                    <a:pt x="65794" y="41588"/>
                    <a:pt x="65283" y="38350"/>
                  </a:cubicBezTo>
                  <a:cubicBezTo>
                    <a:pt x="64772" y="35111"/>
                    <a:pt x="63577" y="32727"/>
                    <a:pt x="56933" y="32727"/>
                  </a:cubicBezTo>
                  <a:cubicBezTo>
                    <a:pt x="50283" y="32727"/>
                    <a:pt x="53183" y="41588"/>
                    <a:pt x="47727" y="36305"/>
                  </a:cubicBezTo>
                  <a:cubicBezTo>
                    <a:pt x="42272" y="31022"/>
                    <a:pt x="48916" y="32388"/>
                    <a:pt x="51644" y="31194"/>
                  </a:cubicBezTo>
                  <a:cubicBezTo>
                    <a:pt x="54372" y="30000"/>
                    <a:pt x="57100" y="25055"/>
                    <a:pt x="52327" y="24716"/>
                  </a:cubicBezTo>
                  <a:cubicBezTo>
                    <a:pt x="47555" y="24377"/>
                    <a:pt x="48577" y="26761"/>
                    <a:pt x="44827" y="25400"/>
                  </a:cubicBezTo>
                  <a:cubicBezTo>
                    <a:pt x="41077" y="24033"/>
                    <a:pt x="39372" y="30172"/>
                    <a:pt x="36988" y="29316"/>
                  </a:cubicBezTo>
                  <a:cubicBezTo>
                    <a:pt x="35405" y="28755"/>
                    <a:pt x="31183" y="25583"/>
                    <a:pt x="28388" y="22466"/>
                  </a:cubicBezTo>
                  <a:cubicBezTo>
                    <a:pt x="22744" y="27222"/>
                    <a:pt x="18205" y="33233"/>
                    <a:pt x="15161" y="40066"/>
                  </a:cubicBezTo>
                  <a:cubicBezTo>
                    <a:pt x="15972" y="49233"/>
                    <a:pt x="20966" y="54033"/>
                    <a:pt x="20966" y="54033"/>
                  </a:cubicBezTo>
                  <a:cubicBezTo>
                    <a:pt x="20966" y="54033"/>
                    <a:pt x="23522" y="60000"/>
                    <a:pt x="38861" y="67327"/>
                  </a:cubicBezTo>
                  <a:cubicBezTo>
                    <a:pt x="38861" y="67327"/>
                    <a:pt x="41761" y="67500"/>
                    <a:pt x="38350" y="64088"/>
                  </a:cubicBezTo>
                  <a:cubicBezTo>
                    <a:pt x="34944" y="60683"/>
                    <a:pt x="31194" y="56422"/>
                    <a:pt x="35455" y="54205"/>
                  </a:cubicBezTo>
                  <a:cubicBezTo>
                    <a:pt x="39716" y="51988"/>
                    <a:pt x="40911" y="52161"/>
                    <a:pt x="41933" y="56250"/>
                  </a:cubicBezTo>
                  <a:cubicBezTo>
                    <a:pt x="42955" y="60338"/>
                    <a:pt x="46361" y="57955"/>
                    <a:pt x="46705" y="54033"/>
                  </a:cubicBezTo>
                  <a:moveTo>
                    <a:pt x="90255" y="71505"/>
                  </a:moveTo>
                  <a:cubicBezTo>
                    <a:pt x="88294" y="72700"/>
                    <a:pt x="88377" y="75338"/>
                    <a:pt x="90000" y="76788"/>
                  </a:cubicBezTo>
                  <a:cubicBezTo>
                    <a:pt x="91616" y="78238"/>
                    <a:pt x="94855" y="80111"/>
                    <a:pt x="95877" y="76788"/>
                  </a:cubicBezTo>
                  <a:cubicBezTo>
                    <a:pt x="96900" y="73466"/>
                    <a:pt x="92216" y="70311"/>
                    <a:pt x="90255" y="71505"/>
                  </a:cubicBezTo>
                  <a:moveTo>
                    <a:pt x="66816" y="71933"/>
                  </a:moveTo>
                  <a:cubicBezTo>
                    <a:pt x="61022" y="66988"/>
                    <a:pt x="61705" y="64772"/>
                    <a:pt x="54372" y="64772"/>
                  </a:cubicBezTo>
                  <a:cubicBezTo>
                    <a:pt x="47044" y="64772"/>
                    <a:pt x="42444" y="66477"/>
                    <a:pt x="44316" y="76705"/>
                  </a:cubicBezTo>
                  <a:cubicBezTo>
                    <a:pt x="46194" y="86933"/>
                    <a:pt x="51644" y="82327"/>
                    <a:pt x="51138" y="90172"/>
                  </a:cubicBezTo>
                  <a:cubicBezTo>
                    <a:pt x="50622" y="98011"/>
                    <a:pt x="52500" y="99716"/>
                    <a:pt x="53694" y="101588"/>
                  </a:cubicBezTo>
                  <a:cubicBezTo>
                    <a:pt x="54888" y="103466"/>
                    <a:pt x="58466" y="108922"/>
                    <a:pt x="59827" y="101250"/>
                  </a:cubicBezTo>
                  <a:cubicBezTo>
                    <a:pt x="61194" y="93577"/>
                    <a:pt x="63750" y="89316"/>
                    <a:pt x="66644" y="85566"/>
                  </a:cubicBezTo>
                  <a:cubicBezTo>
                    <a:pt x="69544" y="81816"/>
                    <a:pt x="72611" y="76872"/>
                    <a:pt x="66816" y="719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defTabSz="256540"/>
              <a:endParaRPr sz="3000">
                <a:solidFill>
                  <a:prstClr val="black"/>
                </a:solidFill>
                <a:sym typeface="Lato" panose="020F0502020204030203"/>
              </a:endParaRPr>
            </a:p>
          </p:txBody>
        </p:sp>
        <p:sp>
          <p:nvSpPr>
            <p:cNvPr id="21" name="Shape 3768"/>
            <p:cNvSpPr/>
            <p:nvPr>
              <p:custDataLst>
                <p:tags r:id="rId7"/>
              </p:custDataLst>
            </p:nvPr>
          </p:nvSpPr>
          <p:spPr>
            <a:xfrm>
              <a:off x="9195841" y="5357067"/>
              <a:ext cx="588598" cy="481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3338"/>
                  </a:moveTo>
                  <a:lnTo>
                    <a:pt x="46361" y="33338"/>
                  </a:lnTo>
                  <a:cubicBezTo>
                    <a:pt x="47872" y="33338"/>
                    <a:pt x="49088" y="31844"/>
                    <a:pt x="49088" y="30000"/>
                  </a:cubicBezTo>
                  <a:cubicBezTo>
                    <a:pt x="49088" y="28161"/>
                    <a:pt x="47872" y="26666"/>
                    <a:pt x="46361" y="26666"/>
                  </a:cubicBezTo>
                  <a:lnTo>
                    <a:pt x="30000" y="26666"/>
                  </a:lnTo>
                  <a:cubicBezTo>
                    <a:pt x="28494" y="26666"/>
                    <a:pt x="27272" y="28161"/>
                    <a:pt x="27272" y="30000"/>
                  </a:cubicBezTo>
                  <a:cubicBezTo>
                    <a:pt x="27272" y="31844"/>
                    <a:pt x="28494" y="33338"/>
                    <a:pt x="30000" y="33338"/>
                  </a:cubicBezTo>
                  <a:moveTo>
                    <a:pt x="114544" y="113333"/>
                  </a:moveTo>
                  <a:lnTo>
                    <a:pt x="103638" y="113333"/>
                  </a:lnTo>
                  <a:lnTo>
                    <a:pt x="103638" y="100000"/>
                  </a:lnTo>
                  <a:cubicBezTo>
                    <a:pt x="105144" y="100000"/>
                    <a:pt x="106361" y="98511"/>
                    <a:pt x="106361" y="96666"/>
                  </a:cubicBezTo>
                  <a:cubicBezTo>
                    <a:pt x="106361" y="94827"/>
                    <a:pt x="105144" y="93338"/>
                    <a:pt x="103638" y="93338"/>
                  </a:cubicBezTo>
                  <a:lnTo>
                    <a:pt x="103638" y="20005"/>
                  </a:lnTo>
                  <a:lnTo>
                    <a:pt x="114544" y="20005"/>
                  </a:lnTo>
                  <a:cubicBezTo>
                    <a:pt x="114544" y="20005"/>
                    <a:pt x="114544" y="113333"/>
                    <a:pt x="114544" y="113333"/>
                  </a:cubicBezTo>
                  <a:close/>
                  <a:moveTo>
                    <a:pt x="98183" y="93338"/>
                  </a:moveTo>
                  <a:cubicBezTo>
                    <a:pt x="96672" y="93338"/>
                    <a:pt x="95455" y="94827"/>
                    <a:pt x="95455" y="96666"/>
                  </a:cubicBezTo>
                  <a:cubicBezTo>
                    <a:pt x="95455" y="98511"/>
                    <a:pt x="96672" y="100000"/>
                    <a:pt x="98183" y="100000"/>
                  </a:cubicBezTo>
                  <a:lnTo>
                    <a:pt x="98183" y="113333"/>
                  </a:lnTo>
                  <a:lnTo>
                    <a:pt x="21816" y="113333"/>
                  </a:lnTo>
                  <a:lnTo>
                    <a:pt x="21816" y="100000"/>
                  </a:lnTo>
                  <a:cubicBezTo>
                    <a:pt x="23327" y="100000"/>
                    <a:pt x="24544" y="98511"/>
                    <a:pt x="24544" y="96666"/>
                  </a:cubicBezTo>
                  <a:cubicBezTo>
                    <a:pt x="24544" y="94827"/>
                    <a:pt x="23327" y="93338"/>
                    <a:pt x="21816" y="93338"/>
                  </a:cubicBezTo>
                  <a:lnTo>
                    <a:pt x="21816" y="20005"/>
                  </a:lnTo>
                  <a:lnTo>
                    <a:pt x="98183" y="20005"/>
                  </a:lnTo>
                  <a:cubicBezTo>
                    <a:pt x="98183" y="20005"/>
                    <a:pt x="98183" y="93338"/>
                    <a:pt x="98183" y="93338"/>
                  </a:cubicBezTo>
                  <a:close/>
                  <a:moveTo>
                    <a:pt x="16361" y="93338"/>
                  </a:moveTo>
                  <a:cubicBezTo>
                    <a:pt x="14855" y="93338"/>
                    <a:pt x="13638" y="94827"/>
                    <a:pt x="13638" y="96666"/>
                  </a:cubicBezTo>
                  <a:cubicBezTo>
                    <a:pt x="13638" y="98511"/>
                    <a:pt x="14855" y="100000"/>
                    <a:pt x="16361" y="100000"/>
                  </a:cubicBezTo>
                  <a:lnTo>
                    <a:pt x="16361" y="113333"/>
                  </a:lnTo>
                  <a:lnTo>
                    <a:pt x="5455" y="113333"/>
                  </a:lnTo>
                  <a:lnTo>
                    <a:pt x="5455" y="20005"/>
                  </a:lnTo>
                  <a:lnTo>
                    <a:pt x="16361" y="20005"/>
                  </a:lnTo>
                  <a:cubicBezTo>
                    <a:pt x="16361" y="20005"/>
                    <a:pt x="16361" y="93338"/>
                    <a:pt x="16361" y="93338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38" y="13333"/>
                    <a:pt x="0" y="16322"/>
                    <a:pt x="0" y="20005"/>
                  </a:cubicBezTo>
                  <a:lnTo>
                    <a:pt x="0" y="113333"/>
                  </a:lnTo>
                  <a:cubicBezTo>
                    <a:pt x="0" y="117016"/>
                    <a:pt x="2438" y="120000"/>
                    <a:pt x="5455" y="120000"/>
                  </a:cubicBezTo>
                  <a:lnTo>
                    <a:pt x="114544" y="120000"/>
                  </a:lnTo>
                  <a:cubicBezTo>
                    <a:pt x="117555" y="120000"/>
                    <a:pt x="120000" y="117016"/>
                    <a:pt x="120000" y="11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  <a:moveTo>
                    <a:pt x="30000" y="46666"/>
                  </a:moveTo>
                  <a:lnTo>
                    <a:pt x="35455" y="46666"/>
                  </a:lnTo>
                  <a:cubicBezTo>
                    <a:pt x="36961" y="46666"/>
                    <a:pt x="38183" y="45177"/>
                    <a:pt x="38183" y="43333"/>
                  </a:cubicBezTo>
                  <a:cubicBezTo>
                    <a:pt x="38183" y="41494"/>
                    <a:pt x="36961" y="40000"/>
                    <a:pt x="35455" y="40000"/>
                  </a:cubicBezTo>
                  <a:lnTo>
                    <a:pt x="30000" y="40000"/>
                  </a:lnTo>
                  <a:cubicBezTo>
                    <a:pt x="28494" y="40000"/>
                    <a:pt x="27272" y="41494"/>
                    <a:pt x="27272" y="43333"/>
                  </a:cubicBezTo>
                  <a:cubicBezTo>
                    <a:pt x="27272" y="45177"/>
                    <a:pt x="28494" y="46666"/>
                    <a:pt x="30000" y="4666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lstStyle/>
            <a:p>
              <a:pPr defTabSz="256540"/>
              <a:endParaRPr sz="3000" dirty="0">
                <a:solidFill>
                  <a:prstClr val="black"/>
                </a:solidFill>
                <a:sym typeface="Lato" panose="020F0502020204030203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393373" y="5350631"/>
              <a:ext cx="564018" cy="494448"/>
              <a:chOff x="1035050" y="1447800"/>
              <a:chExt cx="360363" cy="315913"/>
            </a:xfrm>
            <a:solidFill>
              <a:schemeClr val="accent1"/>
            </a:solidFill>
          </p:grpSpPr>
          <p:sp>
            <p:nvSpPr>
              <p:cNvPr id="24" name="AutoShape 14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035050" y="1447800"/>
                <a:ext cx="360363" cy="315913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25" name="AutoShape 1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092200" y="1504950"/>
                <a:ext cx="52388" cy="523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644359" y="5345597"/>
              <a:ext cx="502296" cy="504516"/>
              <a:chOff x="5394325" y="3578225"/>
              <a:chExt cx="358775" cy="360363"/>
            </a:xfrm>
            <a:solidFill>
              <a:schemeClr val="accent1"/>
            </a:solidFill>
          </p:grpSpPr>
          <p:sp>
            <p:nvSpPr>
              <p:cNvPr id="28" name="AutoShape 18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29" name="AutoShape 19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0" name="AutoShape 20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1" name="AutoShape 21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2" name="AutoShape 22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3" name="AutoShape 23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4" name="AutoShape 2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5" name="AutoShape 2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6" name="AutoShape 2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37" name="AutoShape 2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20"/>
            </p:custDataLst>
          </p:nvPr>
        </p:nvSpPr>
        <p:spPr>
          <a:xfrm>
            <a:off x="3048000" y="2391866"/>
            <a:ext cx="6096000" cy="78534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Unified fonts make reading more fluent. Theme color makes PPT more convenient to change.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3048000" y="1607036"/>
            <a:ext cx="6096000" cy="52322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>
          <a:xfrm>
            <a:off x="1051397" y="5566088"/>
            <a:ext cx="2262158" cy="369332"/>
          </a:xfrm>
          <a:prstGeom prst="rect">
            <a:avLst/>
          </a:prstGeom>
        </p:spPr>
        <p:txBody>
          <a:bodyPr wrap="none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cs typeface="+mn-cs"/>
              </a:rPr>
              <a:t>Supporting text here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3676890" y="5566088"/>
            <a:ext cx="2262158" cy="369332"/>
          </a:xfrm>
          <a:prstGeom prst="rect">
            <a:avLst/>
          </a:prstGeom>
        </p:spPr>
        <p:txBody>
          <a:bodyPr wrap="none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cs typeface="+mn-cs"/>
              </a:rPr>
              <a:t>Supporting text here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24"/>
            </p:custDataLst>
          </p:nvPr>
        </p:nvSpPr>
        <p:spPr>
          <a:xfrm>
            <a:off x="6240407" y="5566088"/>
            <a:ext cx="2262158" cy="369332"/>
          </a:xfrm>
          <a:prstGeom prst="rect">
            <a:avLst/>
          </a:prstGeom>
        </p:spPr>
        <p:txBody>
          <a:bodyPr wrap="none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cs typeface="+mn-cs"/>
              </a:rPr>
              <a:t>Supporting text here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25"/>
            </p:custDataLst>
          </p:nvPr>
        </p:nvSpPr>
        <p:spPr>
          <a:xfrm>
            <a:off x="8866155" y="5566088"/>
            <a:ext cx="2262158" cy="369332"/>
          </a:xfrm>
          <a:prstGeom prst="rect">
            <a:avLst/>
          </a:prstGeom>
        </p:spPr>
        <p:txBody>
          <a:bodyPr wrap="none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cs typeface="+mn-cs"/>
              </a:rPr>
              <a:t>Supporting text here</a:t>
            </a:r>
            <a:endParaRPr lang="en-US" altLang="zh-CN">
              <a:latin typeface="+mn-lt"/>
              <a:cs typeface="+mn-cs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4960" cy="685800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0" y="0"/>
            <a:ext cx="5856514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>
            <p:custDataLst>
              <p:tags r:id="rId4"/>
            </p:custDataLst>
          </p:nvPr>
        </p:nvSpPr>
        <p:spPr>
          <a:xfrm>
            <a:off x="4359848" y="0"/>
            <a:ext cx="7832152" cy="6858000"/>
          </a:xfrm>
          <a:custGeom>
            <a:avLst/>
            <a:gdLst>
              <a:gd name="connsiteX0" fmla="*/ 207005 w 7832152"/>
              <a:gd name="connsiteY0" fmla="*/ 0 h 6858000"/>
              <a:gd name="connsiteX1" fmla="*/ 6244652 w 7832152"/>
              <a:gd name="connsiteY1" fmla="*/ 0 h 6858000"/>
              <a:gd name="connsiteX2" fmla="*/ 7832152 w 7832152"/>
              <a:gd name="connsiteY2" fmla="*/ 0 h 6858000"/>
              <a:gd name="connsiteX3" fmla="*/ 7832152 w 7832152"/>
              <a:gd name="connsiteY3" fmla="*/ 6858000 h 6858000"/>
              <a:gd name="connsiteX4" fmla="*/ 6244652 w 7832152"/>
              <a:gd name="connsiteY4" fmla="*/ 6858000 h 6858000"/>
              <a:gd name="connsiteX5" fmla="*/ 770519 w 7832152"/>
              <a:gd name="connsiteY5" fmla="*/ 6858000 h 6858000"/>
              <a:gd name="connsiteX6" fmla="*/ 663183 w 7832152"/>
              <a:gd name="connsiteY6" fmla="*/ 6712330 h 6858000"/>
              <a:gd name="connsiteX7" fmla="*/ 429344 w 7832152"/>
              <a:gd name="connsiteY7" fmla="*/ 6351988 h 6858000"/>
              <a:gd name="connsiteX8" fmla="*/ 299007 w 7832152"/>
              <a:gd name="connsiteY8" fmla="*/ 6137316 h 6858000"/>
              <a:gd name="connsiteX9" fmla="*/ 176337 w 7832152"/>
              <a:gd name="connsiteY9" fmla="*/ 5930311 h 6858000"/>
              <a:gd name="connsiteX10" fmla="*/ 122669 w 7832152"/>
              <a:gd name="connsiteY10" fmla="*/ 5830642 h 6858000"/>
              <a:gd name="connsiteX11" fmla="*/ 84335 w 7832152"/>
              <a:gd name="connsiteY11" fmla="*/ 5734806 h 6858000"/>
              <a:gd name="connsiteX12" fmla="*/ 46001 w 7832152"/>
              <a:gd name="connsiteY12" fmla="*/ 5650471 h 6858000"/>
              <a:gd name="connsiteX13" fmla="*/ 23000 w 7832152"/>
              <a:gd name="connsiteY13" fmla="*/ 5573802 h 6858000"/>
              <a:gd name="connsiteX14" fmla="*/ 7667 w 7832152"/>
              <a:gd name="connsiteY14" fmla="*/ 5481800 h 6858000"/>
              <a:gd name="connsiteX15" fmla="*/ 0 w 7832152"/>
              <a:gd name="connsiteY15" fmla="*/ 5389798 h 6858000"/>
              <a:gd name="connsiteX16" fmla="*/ 0 w 7832152"/>
              <a:gd name="connsiteY16" fmla="*/ 5305463 h 6858000"/>
              <a:gd name="connsiteX17" fmla="*/ 0 w 7832152"/>
              <a:gd name="connsiteY17" fmla="*/ 5213460 h 6858000"/>
              <a:gd name="connsiteX18" fmla="*/ 7667 w 7832152"/>
              <a:gd name="connsiteY18" fmla="*/ 5121458 h 6858000"/>
              <a:gd name="connsiteX19" fmla="*/ 23000 w 7832152"/>
              <a:gd name="connsiteY19" fmla="*/ 5037123 h 6858000"/>
              <a:gd name="connsiteX20" fmla="*/ 61335 w 7832152"/>
              <a:gd name="connsiteY20" fmla="*/ 4883786 h 6858000"/>
              <a:gd name="connsiteX21" fmla="*/ 99669 w 7832152"/>
              <a:gd name="connsiteY21" fmla="*/ 4745782 h 6858000"/>
              <a:gd name="connsiteX22" fmla="*/ 138003 w 7832152"/>
              <a:gd name="connsiteY22" fmla="*/ 4638446 h 6858000"/>
              <a:gd name="connsiteX23" fmla="*/ 176337 w 7832152"/>
              <a:gd name="connsiteY23" fmla="*/ 4546444 h 6858000"/>
              <a:gd name="connsiteX24" fmla="*/ 245339 w 7832152"/>
              <a:gd name="connsiteY24" fmla="*/ 4377773 h 6858000"/>
              <a:gd name="connsiteX25" fmla="*/ 345008 w 7832152"/>
              <a:gd name="connsiteY25" fmla="*/ 4132434 h 6858000"/>
              <a:gd name="connsiteX26" fmla="*/ 475345 w 7832152"/>
              <a:gd name="connsiteY26" fmla="*/ 3810426 h 6858000"/>
              <a:gd name="connsiteX27" fmla="*/ 544346 w 7832152"/>
              <a:gd name="connsiteY27" fmla="*/ 3676256 h 6858000"/>
              <a:gd name="connsiteX28" fmla="*/ 686183 w 7832152"/>
              <a:gd name="connsiteY28" fmla="*/ 3338915 h 6858000"/>
              <a:gd name="connsiteX29" fmla="*/ 762852 w 7832152"/>
              <a:gd name="connsiteY29" fmla="*/ 3139576 h 6858000"/>
              <a:gd name="connsiteX30" fmla="*/ 839520 w 7832152"/>
              <a:gd name="connsiteY30" fmla="*/ 2932571 h 6858000"/>
              <a:gd name="connsiteX31" fmla="*/ 893188 w 7832152"/>
              <a:gd name="connsiteY31" fmla="*/ 2740900 h 6858000"/>
              <a:gd name="connsiteX32" fmla="*/ 908522 w 7832152"/>
              <a:gd name="connsiteY32" fmla="*/ 2648898 h 6858000"/>
              <a:gd name="connsiteX33" fmla="*/ 923856 w 7832152"/>
              <a:gd name="connsiteY33" fmla="*/ 2572230 h 6858000"/>
              <a:gd name="connsiteX34" fmla="*/ 923856 w 7832152"/>
              <a:gd name="connsiteY34" fmla="*/ 2510894 h 6858000"/>
              <a:gd name="connsiteX35" fmla="*/ 923856 w 7832152"/>
              <a:gd name="connsiteY35" fmla="*/ 2441893 h 6858000"/>
              <a:gd name="connsiteX36" fmla="*/ 908522 w 7832152"/>
              <a:gd name="connsiteY36" fmla="*/ 2342224 h 6858000"/>
              <a:gd name="connsiteX37" fmla="*/ 885521 w 7832152"/>
              <a:gd name="connsiteY37" fmla="*/ 2219554 h 6858000"/>
              <a:gd name="connsiteX38" fmla="*/ 847187 w 7832152"/>
              <a:gd name="connsiteY38" fmla="*/ 2081551 h 6858000"/>
              <a:gd name="connsiteX39" fmla="*/ 793519 w 7832152"/>
              <a:gd name="connsiteY39" fmla="*/ 1920547 h 6858000"/>
              <a:gd name="connsiteX40" fmla="*/ 709184 w 7832152"/>
              <a:gd name="connsiteY40" fmla="*/ 1744209 h 6858000"/>
              <a:gd name="connsiteX41" fmla="*/ 529013 w 7832152"/>
              <a:gd name="connsiteY41" fmla="*/ 1433702 h 6858000"/>
              <a:gd name="connsiteX42" fmla="*/ 383342 w 7832152"/>
              <a:gd name="connsiteY42" fmla="*/ 1188362 h 6858000"/>
              <a:gd name="connsiteX43" fmla="*/ 253006 w 7832152"/>
              <a:gd name="connsiteY43" fmla="*/ 996691 h 6858000"/>
              <a:gd name="connsiteX44" fmla="*/ 130336 w 7832152"/>
              <a:gd name="connsiteY44" fmla="*/ 797353 h 6858000"/>
              <a:gd name="connsiteX45" fmla="*/ 99669 w 7832152"/>
              <a:gd name="connsiteY45" fmla="*/ 743685 h 6858000"/>
              <a:gd name="connsiteX46" fmla="*/ 76668 w 7832152"/>
              <a:gd name="connsiteY46" fmla="*/ 674683 h 6858000"/>
              <a:gd name="connsiteX47" fmla="*/ 53668 w 7832152"/>
              <a:gd name="connsiteY47" fmla="*/ 582681 h 6858000"/>
              <a:gd name="connsiteX48" fmla="*/ 53668 w 7832152"/>
              <a:gd name="connsiteY48" fmla="*/ 529013 h 6858000"/>
              <a:gd name="connsiteX49" fmla="*/ 53668 w 7832152"/>
              <a:gd name="connsiteY49" fmla="*/ 467678 h 6858000"/>
              <a:gd name="connsiteX50" fmla="*/ 53668 w 7832152"/>
              <a:gd name="connsiteY50" fmla="*/ 398676 h 6858000"/>
              <a:gd name="connsiteX51" fmla="*/ 69001 w 7832152"/>
              <a:gd name="connsiteY51" fmla="*/ 329675 h 6858000"/>
              <a:gd name="connsiteX52" fmla="*/ 92002 w 7832152"/>
              <a:gd name="connsiteY52" fmla="*/ 253006 h 6858000"/>
              <a:gd name="connsiteX53" fmla="*/ 115003 w 7832152"/>
              <a:gd name="connsiteY53" fmla="*/ 176338 h 6858000"/>
              <a:gd name="connsiteX54" fmla="*/ 153337 w 7832152"/>
              <a:gd name="connsiteY54" fmla="*/ 920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832152" h="6858000">
                <a:moveTo>
                  <a:pt x="207005" y="0"/>
                </a:moveTo>
                <a:lnTo>
                  <a:pt x="6244652" y="0"/>
                </a:lnTo>
                <a:lnTo>
                  <a:pt x="7832152" y="0"/>
                </a:lnTo>
                <a:lnTo>
                  <a:pt x="7832152" y="6858000"/>
                </a:lnTo>
                <a:lnTo>
                  <a:pt x="6244652" y="6858000"/>
                </a:lnTo>
                <a:lnTo>
                  <a:pt x="770519" y="6858000"/>
                </a:lnTo>
                <a:lnTo>
                  <a:pt x="663183" y="6712330"/>
                </a:lnTo>
                <a:lnTo>
                  <a:pt x="429344" y="6351988"/>
                </a:lnTo>
                <a:lnTo>
                  <a:pt x="299007" y="6137316"/>
                </a:lnTo>
                <a:lnTo>
                  <a:pt x="176337" y="5930311"/>
                </a:lnTo>
                <a:lnTo>
                  <a:pt x="122669" y="5830642"/>
                </a:lnTo>
                <a:lnTo>
                  <a:pt x="84335" y="5734806"/>
                </a:lnTo>
                <a:lnTo>
                  <a:pt x="46001" y="5650471"/>
                </a:lnTo>
                <a:lnTo>
                  <a:pt x="23000" y="5573802"/>
                </a:lnTo>
                <a:lnTo>
                  <a:pt x="7667" y="5481800"/>
                </a:lnTo>
                <a:lnTo>
                  <a:pt x="0" y="5389798"/>
                </a:lnTo>
                <a:lnTo>
                  <a:pt x="0" y="5305463"/>
                </a:lnTo>
                <a:lnTo>
                  <a:pt x="0" y="5213460"/>
                </a:lnTo>
                <a:lnTo>
                  <a:pt x="7667" y="5121458"/>
                </a:lnTo>
                <a:lnTo>
                  <a:pt x="23000" y="5037123"/>
                </a:lnTo>
                <a:lnTo>
                  <a:pt x="61335" y="4883786"/>
                </a:lnTo>
                <a:lnTo>
                  <a:pt x="99669" y="4745782"/>
                </a:lnTo>
                <a:lnTo>
                  <a:pt x="138003" y="4638446"/>
                </a:lnTo>
                <a:lnTo>
                  <a:pt x="176337" y="4546444"/>
                </a:lnTo>
                <a:lnTo>
                  <a:pt x="245339" y="4377773"/>
                </a:lnTo>
                <a:lnTo>
                  <a:pt x="345008" y="4132434"/>
                </a:lnTo>
                <a:lnTo>
                  <a:pt x="475345" y="3810426"/>
                </a:lnTo>
                <a:lnTo>
                  <a:pt x="544346" y="3676256"/>
                </a:lnTo>
                <a:lnTo>
                  <a:pt x="686183" y="3338915"/>
                </a:lnTo>
                <a:lnTo>
                  <a:pt x="762852" y="3139576"/>
                </a:lnTo>
                <a:lnTo>
                  <a:pt x="839520" y="2932571"/>
                </a:lnTo>
                <a:lnTo>
                  <a:pt x="893188" y="2740900"/>
                </a:lnTo>
                <a:lnTo>
                  <a:pt x="908522" y="2648898"/>
                </a:lnTo>
                <a:lnTo>
                  <a:pt x="923856" y="2572230"/>
                </a:lnTo>
                <a:lnTo>
                  <a:pt x="923856" y="2510894"/>
                </a:lnTo>
                <a:lnTo>
                  <a:pt x="923856" y="2441893"/>
                </a:lnTo>
                <a:lnTo>
                  <a:pt x="908522" y="2342224"/>
                </a:lnTo>
                <a:lnTo>
                  <a:pt x="885521" y="2219554"/>
                </a:lnTo>
                <a:lnTo>
                  <a:pt x="847187" y="2081551"/>
                </a:lnTo>
                <a:lnTo>
                  <a:pt x="793519" y="1920547"/>
                </a:lnTo>
                <a:lnTo>
                  <a:pt x="709184" y="1744209"/>
                </a:lnTo>
                <a:lnTo>
                  <a:pt x="529013" y="1433702"/>
                </a:lnTo>
                <a:lnTo>
                  <a:pt x="383342" y="1188362"/>
                </a:lnTo>
                <a:lnTo>
                  <a:pt x="253006" y="996691"/>
                </a:lnTo>
                <a:lnTo>
                  <a:pt x="130336" y="797353"/>
                </a:lnTo>
                <a:lnTo>
                  <a:pt x="99669" y="743685"/>
                </a:lnTo>
                <a:lnTo>
                  <a:pt x="76668" y="674683"/>
                </a:lnTo>
                <a:lnTo>
                  <a:pt x="53668" y="582681"/>
                </a:lnTo>
                <a:lnTo>
                  <a:pt x="53668" y="529013"/>
                </a:lnTo>
                <a:lnTo>
                  <a:pt x="53668" y="467678"/>
                </a:lnTo>
                <a:lnTo>
                  <a:pt x="53668" y="398676"/>
                </a:lnTo>
                <a:lnTo>
                  <a:pt x="69001" y="329675"/>
                </a:lnTo>
                <a:lnTo>
                  <a:pt x="92002" y="253006"/>
                </a:lnTo>
                <a:lnTo>
                  <a:pt x="115003" y="176338"/>
                </a:lnTo>
                <a:lnTo>
                  <a:pt x="153337" y="920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853083" y="2089191"/>
            <a:ext cx="5752192" cy="52322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2800" b="1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853083" y="2819440"/>
            <a:ext cx="5752192" cy="1979516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cs typeface="+mn-ea"/>
              </a:defRPr>
            </a:lvl1pPr>
          </a:lstStyle>
          <a:p>
            <a:r>
              <a:rPr lang="en-US" altLang="zh-CN">
                <a:cs typeface="+mn-cs"/>
              </a:rPr>
              <a:t>Lorem ipsum dolor sit amet, consectetur adipisicing elit. </a:t>
            </a:r>
            <a:endParaRPr lang="en-US" altLang="zh-CN">
              <a:cs typeface="+mn-cs"/>
            </a:endParaRPr>
          </a:p>
          <a:p>
            <a:endParaRPr lang="en-US" altLang="zh-CN">
              <a:cs typeface="+mn-cs"/>
            </a:endParaRPr>
          </a:p>
          <a:p>
            <a:r>
              <a:rPr lang="en-US" altLang="zh-CN">
                <a:cs typeface="+mn-cs"/>
              </a:rPr>
              <a:t>Supporting text here.</a:t>
            </a:r>
            <a:endParaRPr lang="en-US" altLang="zh-CN">
              <a:cs typeface="+mn-cs"/>
            </a:endParaRPr>
          </a:p>
          <a:p>
            <a:r>
              <a:rPr lang="en-US" altLang="zh-CN">
                <a:cs typeface="+mn-cs"/>
              </a:rPr>
              <a:t>Supporting text here.</a:t>
            </a:r>
            <a:endParaRPr lang="en-US" altLang="zh-CN">
              <a:cs typeface="+mn-cs"/>
            </a:endParaRPr>
          </a:p>
          <a:p>
            <a:r>
              <a:rPr lang="en-US" altLang="zh-CN">
                <a:cs typeface="+mn-cs"/>
              </a:rPr>
              <a:t>Lorem ipsum dolor sit amet, consectetur adipisicing elit.</a:t>
            </a:r>
            <a:endParaRPr lang="en-US" altLang="zh-CN">
              <a:cs typeface="+mn-cs"/>
            </a:endParaRPr>
          </a:p>
          <a:p>
            <a:r>
              <a:rPr lang="en-US" altLang="zh-CN">
                <a:cs typeface="+mn-cs"/>
              </a:rPr>
              <a:t>Lorem ipsum dolor sit amet, consectetur adipisicing elit.</a:t>
            </a:r>
            <a:endParaRPr lang="en-US" altLang="zh-CN">
              <a:cs typeface="+mn-cs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2237D2">
                <a:alpha val="100000"/>
              </a:srgbClr>
            </a:gs>
            <a:gs pos="100000">
              <a:schemeClr val="tx2">
                <a:lumMod val="100000"/>
                <a:alpha val="76000"/>
              </a:schemeClr>
            </a:gs>
            <a:gs pos="0">
              <a:schemeClr val="tx2">
                <a:lumMod val="75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sym typeface="+mn-ea"/>
              </a:rPr>
              <a:t>THANKS</a:t>
            </a:r>
            <a:endParaRPr lang="en-US" altLang="zh-CN"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sym typeface="+mn-ea"/>
              </a:rPr>
              <a:t>And Your Slogan Here.</a:t>
            </a:r>
            <a:endParaRPr lang="en-US" altLang="zh-CN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Speaker name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>
            <p:custDataLst>
              <p:tags r:id="rId1"/>
            </p:custDataLst>
          </p:nvPr>
        </p:nvSpPr>
        <p:spPr>
          <a:xfrm>
            <a:off x="1000987" y="1987234"/>
            <a:ext cx="2721436" cy="400110"/>
          </a:xfrm>
          <a:prstGeom prst="rect">
            <a:avLst/>
          </a:prstGeom>
          <a:noFill/>
        </p:spPr>
        <p:txBody>
          <a:bodyPr wrap="square" tIns="46800" bIns="46800" anchor="ctr" anchorCtr="0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文本框 22"/>
          <p:cNvSpPr txBox="1"/>
          <p:nvPr>
            <p:custDataLst>
              <p:tags r:id="rId2"/>
            </p:custDataLst>
          </p:nvPr>
        </p:nvSpPr>
        <p:spPr>
          <a:xfrm>
            <a:off x="1001043" y="2443818"/>
            <a:ext cx="2721380" cy="891335"/>
          </a:xfrm>
          <a:prstGeom prst="rect">
            <a:avLst/>
          </a:prstGeom>
        </p:spPr>
        <p:txBody>
          <a:bodyPr wrap="square" tIns="46800" bIns="46800">
            <a:normAutofit lnSpcReduction="10000"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Unified fonts make reading more fluent. Theme color makes PPT more convenient to change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空心弧 22"/>
          <p:cNvSpPr/>
          <p:nvPr>
            <p:custDataLst>
              <p:tags r:id="rId3"/>
            </p:custDataLst>
          </p:nvPr>
        </p:nvSpPr>
        <p:spPr>
          <a:xfrm rot="5601200">
            <a:off x="7890436" y="3443514"/>
            <a:ext cx="914400" cy="914400"/>
          </a:xfrm>
          <a:prstGeom prst="blockArc">
            <a:avLst>
              <a:gd name="adj1" fmla="val 10505144"/>
              <a:gd name="adj2" fmla="val 3698"/>
              <a:gd name="adj3" fmla="val 1593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13970" y="3443818"/>
            <a:ext cx="8336048" cy="144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5004616" y="4212816"/>
            <a:ext cx="3343020" cy="144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空心弧 25"/>
          <p:cNvSpPr/>
          <p:nvPr>
            <p:custDataLst>
              <p:tags r:id="rId6"/>
            </p:custDataLst>
          </p:nvPr>
        </p:nvSpPr>
        <p:spPr>
          <a:xfrm rot="15998800" flipH="1">
            <a:off x="4547416" y="4213057"/>
            <a:ext cx="914400" cy="914400"/>
          </a:xfrm>
          <a:prstGeom prst="blockArc">
            <a:avLst>
              <a:gd name="adj1" fmla="val 10505144"/>
              <a:gd name="adj2" fmla="val 3698"/>
              <a:gd name="adj3" fmla="val 1593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7"/>
            </p:custDataLst>
          </p:nvPr>
        </p:nvSpPr>
        <p:spPr>
          <a:xfrm>
            <a:off x="5004616" y="4981814"/>
            <a:ext cx="4337598" cy="1447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等腰三角形 27"/>
          <p:cNvSpPr/>
          <p:nvPr>
            <p:custDataLst>
              <p:tags r:id="rId8"/>
            </p:custDataLst>
          </p:nvPr>
        </p:nvSpPr>
        <p:spPr>
          <a:xfrm rot="5400000">
            <a:off x="9290496" y="4985370"/>
            <a:ext cx="241045" cy="13761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1180366" y="3372391"/>
            <a:ext cx="287576" cy="28757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5099880" y="3305315"/>
            <a:ext cx="402684" cy="40268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11"/>
            </p:custDataLst>
          </p:nvPr>
        </p:nvSpPr>
        <p:spPr>
          <a:xfrm>
            <a:off x="8557551" y="3756926"/>
            <a:ext cx="287576" cy="28757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>
            <p:custDataLst>
              <p:tags r:id="rId12"/>
            </p:custDataLst>
          </p:nvPr>
        </p:nvSpPr>
        <p:spPr>
          <a:xfrm>
            <a:off x="4515200" y="4538225"/>
            <a:ext cx="287576" cy="28757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13"/>
            </p:custDataLst>
          </p:nvPr>
        </p:nvSpPr>
        <p:spPr>
          <a:xfrm>
            <a:off x="7069462" y="4910388"/>
            <a:ext cx="287576" cy="28757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文本框 37"/>
          <p:cNvSpPr txBox="1"/>
          <p:nvPr>
            <p:custDataLst>
              <p:tags r:id="rId14"/>
            </p:custDataLst>
          </p:nvPr>
        </p:nvSpPr>
        <p:spPr>
          <a:xfrm>
            <a:off x="1000987" y="3670237"/>
            <a:ext cx="646331" cy="338554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文本框 38"/>
          <p:cNvSpPr txBox="1"/>
          <p:nvPr>
            <p:custDataLst>
              <p:tags r:id="rId15"/>
            </p:custDataLst>
          </p:nvPr>
        </p:nvSpPr>
        <p:spPr>
          <a:xfrm>
            <a:off x="4829136" y="3671525"/>
            <a:ext cx="966322" cy="461665"/>
          </a:xfrm>
          <a:prstGeom prst="rect">
            <a:avLst/>
          </a:prstGeom>
          <a:noFill/>
        </p:spPr>
        <p:txBody>
          <a:bodyPr wrap="square" tIns="468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文本框 39"/>
          <p:cNvSpPr txBox="1"/>
          <p:nvPr>
            <p:custDataLst>
              <p:tags r:id="rId16"/>
            </p:custDataLst>
          </p:nvPr>
        </p:nvSpPr>
        <p:spPr>
          <a:xfrm>
            <a:off x="7896810" y="3733847"/>
            <a:ext cx="648000" cy="338554"/>
          </a:xfrm>
          <a:prstGeom prst="rect">
            <a:avLst/>
          </a:prstGeom>
          <a:noFill/>
        </p:spPr>
        <p:txBody>
          <a:bodyPr wrap="square" tIns="468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40"/>
          <p:cNvSpPr txBox="1"/>
          <p:nvPr>
            <p:custDataLst>
              <p:tags r:id="rId17"/>
            </p:custDataLst>
          </p:nvPr>
        </p:nvSpPr>
        <p:spPr>
          <a:xfrm>
            <a:off x="4873974" y="4479434"/>
            <a:ext cx="648000" cy="338554"/>
          </a:xfrm>
          <a:prstGeom prst="rect">
            <a:avLst/>
          </a:prstGeom>
          <a:noFill/>
        </p:spPr>
        <p:txBody>
          <a:bodyPr wrap="square" tIns="468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本框 41"/>
          <p:cNvSpPr txBox="1"/>
          <p:nvPr>
            <p:custDataLst>
              <p:tags r:id="rId18"/>
            </p:custDataLst>
          </p:nvPr>
        </p:nvSpPr>
        <p:spPr>
          <a:xfrm>
            <a:off x="6889249" y="4473464"/>
            <a:ext cx="648000" cy="338554"/>
          </a:xfrm>
          <a:prstGeom prst="rect">
            <a:avLst/>
          </a:prstGeom>
          <a:noFill/>
        </p:spPr>
        <p:txBody>
          <a:bodyPr wrap="square" tIns="468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21"/>
          <p:cNvSpPr txBox="1"/>
          <p:nvPr>
            <p:custDataLst>
              <p:tags r:id="rId19"/>
            </p:custDataLst>
          </p:nvPr>
        </p:nvSpPr>
        <p:spPr>
          <a:xfrm>
            <a:off x="4873974" y="1987234"/>
            <a:ext cx="2721436" cy="400110"/>
          </a:xfrm>
          <a:prstGeom prst="rect">
            <a:avLst/>
          </a:prstGeom>
          <a:noFill/>
        </p:spPr>
        <p:txBody>
          <a:bodyPr wrap="square" tIns="46800" bIns="46800" anchor="ctr" anchorCtr="0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文本框 22"/>
          <p:cNvSpPr txBox="1"/>
          <p:nvPr>
            <p:custDataLst>
              <p:tags r:id="rId20"/>
            </p:custDataLst>
          </p:nvPr>
        </p:nvSpPr>
        <p:spPr>
          <a:xfrm>
            <a:off x="4874030" y="2443818"/>
            <a:ext cx="2721380" cy="891335"/>
          </a:xfrm>
          <a:prstGeom prst="rect">
            <a:avLst/>
          </a:prstGeom>
        </p:spPr>
        <p:txBody>
          <a:bodyPr wrap="square" tIns="46800" bIns="46800">
            <a:normAutofit lnSpcReduction="10000"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Unified fonts make reading more fluent. Theme color makes PPT more convenient to change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文本框 21"/>
          <p:cNvSpPr txBox="1"/>
          <p:nvPr>
            <p:custDataLst>
              <p:tags r:id="rId21"/>
            </p:custDataLst>
          </p:nvPr>
        </p:nvSpPr>
        <p:spPr>
          <a:xfrm>
            <a:off x="9045590" y="3172336"/>
            <a:ext cx="2721436" cy="400110"/>
          </a:xfrm>
          <a:prstGeom prst="rect">
            <a:avLst/>
          </a:prstGeom>
          <a:noFill/>
        </p:spPr>
        <p:txBody>
          <a:bodyPr wrap="square" tIns="46800" bIns="46800" anchor="ctr" anchorCtr="0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文本框 22"/>
          <p:cNvSpPr txBox="1"/>
          <p:nvPr>
            <p:custDataLst>
              <p:tags r:id="rId22"/>
            </p:custDataLst>
          </p:nvPr>
        </p:nvSpPr>
        <p:spPr>
          <a:xfrm>
            <a:off x="9045646" y="3628920"/>
            <a:ext cx="2721380" cy="891335"/>
          </a:xfrm>
          <a:prstGeom prst="rect">
            <a:avLst/>
          </a:prstGeom>
        </p:spPr>
        <p:txBody>
          <a:bodyPr wrap="square" tIns="46800" bIns="46800">
            <a:normAutofit lnSpcReduction="10000"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Unified fonts make reading more fluent. Theme color makes PPT more convenient to change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文本框 21"/>
          <p:cNvSpPr txBox="1"/>
          <p:nvPr>
            <p:custDataLst>
              <p:tags r:id="rId23"/>
            </p:custDataLst>
          </p:nvPr>
        </p:nvSpPr>
        <p:spPr>
          <a:xfrm>
            <a:off x="6815382" y="5258167"/>
            <a:ext cx="2721436" cy="400110"/>
          </a:xfrm>
          <a:prstGeom prst="rect">
            <a:avLst/>
          </a:prstGeom>
          <a:noFill/>
        </p:spPr>
        <p:txBody>
          <a:bodyPr wrap="square" tIns="46800" bIns="46800" anchor="ctr" anchorCtr="0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文本框 22"/>
          <p:cNvSpPr txBox="1"/>
          <p:nvPr>
            <p:custDataLst>
              <p:tags r:id="rId24"/>
            </p:custDataLst>
          </p:nvPr>
        </p:nvSpPr>
        <p:spPr>
          <a:xfrm>
            <a:off x="6815438" y="5714751"/>
            <a:ext cx="2721380" cy="891335"/>
          </a:xfrm>
          <a:prstGeom prst="rect">
            <a:avLst/>
          </a:prstGeom>
        </p:spPr>
        <p:txBody>
          <a:bodyPr wrap="square" tIns="46800" bIns="46800">
            <a:normAutofit lnSpcReduction="10000"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Unified fonts make reading more fluent. Theme color makes PPT more convenient to change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文本框 21"/>
          <p:cNvSpPr txBox="1"/>
          <p:nvPr>
            <p:custDataLst>
              <p:tags r:id="rId25"/>
            </p:custDataLst>
          </p:nvPr>
        </p:nvSpPr>
        <p:spPr>
          <a:xfrm>
            <a:off x="1617505" y="4079809"/>
            <a:ext cx="2721436" cy="400110"/>
          </a:xfrm>
          <a:prstGeom prst="rect">
            <a:avLst/>
          </a:prstGeom>
          <a:noFill/>
        </p:spPr>
        <p:txBody>
          <a:bodyPr wrap="square" tIns="46800" bIns="46800" anchor="ctr" anchorCtr="0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文本框 22"/>
          <p:cNvSpPr txBox="1"/>
          <p:nvPr>
            <p:custDataLst>
              <p:tags r:id="rId26"/>
            </p:custDataLst>
          </p:nvPr>
        </p:nvSpPr>
        <p:spPr>
          <a:xfrm>
            <a:off x="1617561" y="4549093"/>
            <a:ext cx="2721380" cy="891335"/>
          </a:xfrm>
          <a:prstGeom prst="rect">
            <a:avLst/>
          </a:prstGeom>
        </p:spPr>
        <p:txBody>
          <a:bodyPr wrap="square" tIns="46800" bIns="46800">
            <a:normAutofit lnSpcReduction="10000"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Unified fonts make reading more fluent. Theme color makes PPT more convenient to change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7"/>
            </p:custDataLst>
          </p:nvPr>
        </p:nvSpPr>
        <p:spPr>
          <a:xfrm>
            <a:off x="795593" y="640458"/>
            <a:ext cx="3209778" cy="584775"/>
          </a:xfrm>
          <a:prstGeom prst="rect">
            <a:avLst/>
          </a:prstGeom>
          <a:noFill/>
          <a:ln>
            <a:noFill/>
          </a:ln>
        </p:spPr>
        <p:txBody>
          <a:bodyPr wrap="square" tIns="46800" bIns="46800" rtlCol="0">
            <a:normAutofit/>
          </a:bodyPr>
          <a:lstStyle/>
          <a:p>
            <a:pPr algn="ctr"/>
            <a:r>
              <a:rPr lang="en-US" altLang="zh-CN" sz="3200">
                <a:latin typeface="+mj-lt"/>
                <a:ea typeface="+mj-ea"/>
                <a:cs typeface="+mj-cs"/>
                <a:sym typeface="+mn-lt"/>
              </a:rPr>
              <a:t>Title only layout</a:t>
            </a:r>
            <a:endParaRPr lang="en-US" altLang="zh-CN" sz="3200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28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57165" y="2160905"/>
            <a:ext cx="6315075" cy="59118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学习宣传贯彻党的十九大会议精神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7450" y="2751949"/>
            <a:ext cx="5691897" cy="880327"/>
          </a:xfrm>
        </p:spPr>
        <p:txBody>
          <a:bodyPr/>
          <a:lstStyle/>
          <a:p>
            <a:pPr lvl="0"/>
            <a:r>
              <a:rPr lang="zh-CN" altLang="en-US"/>
              <a:t>宣传工作要有高度的政治敏感性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699452" y="1953411"/>
            <a:ext cx="1517074" cy="12003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r"/>
            <a:r>
              <a:rPr lang="en-US" altLang="zh-CN" sz="7200">
                <a:solidFill>
                  <a:schemeClr val="accent1"/>
                </a:solidFill>
              </a:rPr>
              <a:t>/01</a:t>
            </a:r>
            <a:endParaRPr lang="en-US" altLang="zh-CN" sz="7200">
              <a:solidFill>
                <a:schemeClr val="accent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3"/>
          <p:cNvSpPr/>
          <p:nvPr>
            <p:custDataLst>
              <p:tags r:id="rId1"/>
            </p:custDataLst>
          </p:nvPr>
        </p:nvSpPr>
        <p:spPr>
          <a:xfrm>
            <a:off x="1598071" y="4602850"/>
            <a:ext cx="1055398" cy="107706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3" name="Shape 944"/>
          <p:cNvSpPr/>
          <p:nvPr>
            <p:custDataLst>
              <p:tags r:id="rId2"/>
            </p:custDataLst>
          </p:nvPr>
        </p:nvSpPr>
        <p:spPr>
          <a:xfrm>
            <a:off x="5576738" y="4613947"/>
            <a:ext cx="1055398" cy="107706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4" name="Shape 945"/>
          <p:cNvSpPr/>
          <p:nvPr>
            <p:custDataLst>
              <p:tags r:id="rId3"/>
            </p:custDataLst>
          </p:nvPr>
        </p:nvSpPr>
        <p:spPr>
          <a:xfrm>
            <a:off x="9499016" y="4602850"/>
            <a:ext cx="1055398" cy="1077069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5" name="Shape 946"/>
          <p:cNvSpPr txBox="1"/>
          <p:nvPr>
            <p:custDataLst>
              <p:tags r:id="rId4"/>
            </p:custDataLst>
          </p:nvPr>
        </p:nvSpPr>
        <p:spPr>
          <a:xfrm>
            <a:off x="1412312" y="2105570"/>
            <a:ext cx="1544693" cy="617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Montserrat" panose="02000505000000020004"/>
              </a:rPr>
              <a:t>“</a:t>
            </a:r>
            <a:endParaRPr lang="en-US" sz="8800" dirty="0">
              <a:solidFill>
                <a:schemeClr val="accent2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6" name="Shape 947"/>
          <p:cNvSpPr txBox="1"/>
          <p:nvPr>
            <p:custDataLst>
              <p:tags r:id="rId5"/>
            </p:custDataLst>
          </p:nvPr>
        </p:nvSpPr>
        <p:spPr>
          <a:xfrm>
            <a:off x="5336084" y="2105570"/>
            <a:ext cx="1544693" cy="617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Montserrat" panose="02000505000000020004"/>
              </a:rPr>
              <a:t>“</a:t>
            </a:r>
            <a:endParaRPr lang="en-US" sz="8800" dirty="0">
              <a:solidFill>
                <a:schemeClr val="accent2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7" name="Shape 948"/>
          <p:cNvSpPr txBox="1"/>
          <p:nvPr>
            <p:custDataLst>
              <p:tags r:id="rId6"/>
            </p:custDataLst>
          </p:nvPr>
        </p:nvSpPr>
        <p:spPr>
          <a:xfrm>
            <a:off x="9259855" y="2105570"/>
            <a:ext cx="1544693" cy="617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Montserrat" panose="02000505000000020004"/>
              </a:rPr>
              <a:t>“</a:t>
            </a:r>
            <a:endParaRPr lang="en-US" sz="8800" dirty="0">
              <a:solidFill>
                <a:schemeClr val="accent2"/>
              </a:solidFill>
              <a:latin typeface="+mn-lt"/>
              <a:ea typeface="+mn-ea"/>
              <a:cs typeface="+mn-cs"/>
              <a:sym typeface="Montserrat" panose="02000505000000020004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086846" y="669033"/>
            <a:ext cx="8018308" cy="58477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32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2086846" y="1362958"/>
            <a:ext cx="8018308" cy="69867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sz="1400" b="0" i="0" u="none" strike="noStrike" cap="none">
                <a:ea typeface="Montserrat" panose="02000505000000020004"/>
                <a:cs typeface="Montserrat" panose="020005050000000200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ea typeface="+mn-ea"/>
                <a:cs typeface="+mn-cs"/>
              </a:rPr>
              <a:t>A company is an association or collection of individuals, whether natural persons, legal persons, or a mixture of both. Company members share a common purpose and unite in order to focus.</a:t>
            </a:r>
            <a:endParaRPr lang="en-US" altLang="zh-CN"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8599028" y="2878454"/>
            <a:ext cx="2816624" cy="134500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ea typeface="Montserrat" panose="02000505000000020004"/>
                <a:cs typeface="Montserrat" panose="020005050000000200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ea typeface="+mn-ea"/>
                <a:cs typeface="+mn-cs"/>
              </a:rPr>
              <a:t>A company is an association or collection of individuals, whether natural persons, legal persons, or a mixture</a:t>
            </a:r>
            <a:endParaRPr lang="en-US" altLang="zh-CN"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4720959" y="2878454"/>
            <a:ext cx="2816624" cy="134500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ea typeface="Montserrat" panose="02000505000000020004"/>
                <a:cs typeface="Montserrat" panose="020005050000000200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ea typeface="+mn-ea"/>
                <a:cs typeface="+mn-cs"/>
              </a:rPr>
              <a:t>A company is an association or collection of individuals, whether natural persons, legal persons, or a mixture</a:t>
            </a:r>
            <a:endParaRPr lang="en-US" altLang="zh-CN"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776347" y="2878454"/>
            <a:ext cx="2816624" cy="134500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  <a:defRPr sz="14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ea typeface="Montserrat" panose="02000505000000020004"/>
                <a:cs typeface="Montserrat" panose="020005050000000200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ea typeface="+mn-ea"/>
                <a:cs typeface="+mn-cs"/>
              </a:rPr>
              <a:t>A company is an association or collection of individuals, whether natural persons, legal persons, or a mixture</a:t>
            </a:r>
            <a:endParaRPr lang="en-US" altLang="zh-CN"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1254518" y="5938349"/>
            <a:ext cx="1742504" cy="338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5223812" y="5920398"/>
            <a:ext cx="1742504" cy="338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9146326" y="5938349"/>
            <a:ext cx="1742504" cy="33851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CN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0" name="KSO_Shape"/>
          <p:cNvSpPr/>
          <p:nvPr>
            <p:custDataLst>
              <p:tags r:id="rId15"/>
            </p:custDataLst>
          </p:nvPr>
        </p:nvSpPr>
        <p:spPr>
          <a:xfrm>
            <a:off x="1598072" y="4602849"/>
            <a:ext cx="1055398" cy="1077069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>
            <p:custDataLst>
              <p:tags r:id="rId17"/>
            </p:custDataLst>
          </p:nvPr>
        </p:nvSpPr>
        <p:spPr>
          <a:xfrm>
            <a:off x="5576738" y="4628969"/>
            <a:ext cx="1055398" cy="1050949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KSO_Shape"/>
          <p:cNvSpPr/>
          <p:nvPr>
            <p:custDataLst>
              <p:tags r:id="rId19"/>
            </p:custDataLst>
          </p:nvPr>
        </p:nvSpPr>
        <p:spPr>
          <a:xfrm>
            <a:off x="9499017" y="4613945"/>
            <a:ext cx="1055398" cy="1077069"/>
          </a:xfrm>
          <a:prstGeom prst="ellipse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>
            <p:custDataLst>
              <p:tags r:id="rId1"/>
            </p:custDataLst>
          </p:nvPr>
        </p:nvSpPr>
        <p:spPr>
          <a:xfrm>
            <a:off x="4326195" y="2337600"/>
            <a:ext cx="3538340" cy="15696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6565"/>
            <a:r>
              <a:rPr lang="en-US" altLang="zh-CN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TWO STORIES</a:t>
            </a:r>
            <a:endParaRPr lang="en-US" altLang="zh-CN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defTabSz="456565"/>
            <a:r>
              <a:rPr lang="en-US" altLang="zh-CN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FROM BUSY</a:t>
            </a:r>
            <a:endParaRPr lang="en-US" altLang="zh-CN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defTabSz="456565"/>
            <a:r>
              <a:rPr lang="en-US" altLang="zh-CN" sz="3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SEASON</a:t>
            </a:r>
            <a:endParaRPr lang="en-US" altLang="zh-CN" sz="3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1"/>
          <p:cNvSpPr txBox="1"/>
          <p:nvPr>
            <p:custDataLst>
              <p:tags r:id="rId2"/>
            </p:custDataLst>
          </p:nvPr>
        </p:nvSpPr>
        <p:spPr>
          <a:xfrm>
            <a:off x="4326196" y="4195426"/>
            <a:ext cx="3538339" cy="11836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buSzPct val="25000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a typeface="Montserrat" panose="02000505000000020004"/>
                <a:cs typeface="Arial" panose="020B0604020202020204" pitchFamily="34" charset="0"/>
              </a:defRPr>
            </a:lvl1pPr>
          </a:lstStyle>
          <a:p>
            <a:pPr defTabSz="456565"/>
            <a:r>
              <a:rPr lang="en-US" altLang="zh-CN" sz="160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A company is an association or collection of individuals, whether natural persons</a:t>
            </a:r>
            <a:endParaRPr lang="en-US" altLang="zh-CN" sz="1600">
              <a:solidFill>
                <a:srgbClr val="000000">
                  <a:lumMod val="75000"/>
                  <a:lumOff val="2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6095365" y="1468543"/>
            <a:ext cx="0" cy="311573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56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79" y="0"/>
            <a:ext cx="3718560" cy="68580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>
            <p:custDataLst>
              <p:tags r:id="rId1"/>
            </p:custDataLst>
          </p:nvPr>
        </p:nvSpPr>
        <p:spPr>
          <a:xfrm>
            <a:off x="666749" y="-1"/>
            <a:ext cx="10858500" cy="4000501"/>
          </a:xfrm>
          <a:custGeom>
            <a:avLst/>
            <a:gdLst>
              <a:gd name="connsiteX0" fmla="*/ 0 w 12192000"/>
              <a:gd name="connsiteY0" fmla="*/ 0 h 4102100"/>
              <a:gd name="connsiteX1" fmla="*/ 12192000 w 12192000"/>
              <a:gd name="connsiteY1" fmla="*/ 0 h 4102100"/>
              <a:gd name="connsiteX2" fmla="*/ 12192000 w 12192000"/>
              <a:gd name="connsiteY2" fmla="*/ 3795154 h 4102100"/>
              <a:gd name="connsiteX3" fmla="*/ 11885054 w 12192000"/>
              <a:gd name="connsiteY3" fmla="*/ 4102100 h 4102100"/>
              <a:gd name="connsiteX4" fmla="*/ 306946 w 12192000"/>
              <a:gd name="connsiteY4" fmla="*/ 4102100 h 4102100"/>
              <a:gd name="connsiteX5" fmla="*/ 0 w 12192000"/>
              <a:gd name="connsiteY5" fmla="*/ 3795154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02100">
                <a:moveTo>
                  <a:pt x="0" y="0"/>
                </a:moveTo>
                <a:lnTo>
                  <a:pt x="12192000" y="0"/>
                </a:lnTo>
                <a:lnTo>
                  <a:pt x="12192000" y="3795154"/>
                </a:lnTo>
                <a:cubicBezTo>
                  <a:pt x="12192000" y="3964676"/>
                  <a:pt x="12054576" y="4102100"/>
                  <a:pt x="11885054" y="4102100"/>
                </a:cubicBezTo>
                <a:lnTo>
                  <a:pt x="306946" y="4102100"/>
                </a:lnTo>
                <a:cubicBezTo>
                  <a:pt x="137424" y="4102100"/>
                  <a:pt x="0" y="3964676"/>
                  <a:pt x="0" y="3795154"/>
                </a:cubicBezTo>
                <a:close/>
              </a:path>
            </a:pathLst>
          </a:custGeom>
          <a:gradFill>
            <a:gsLst>
              <a:gs pos="55000">
                <a:schemeClr val="accent1">
                  <a:alpha val="0"/>
                </a:schemeClr>
              </a:gs>
              <a:gs pos="0">
                <a:schemeClr val="accent2">
                  <a:lumMod val="68000"/>
                  <a:alpha val="36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2"/>
            </p:custDataLst>
          </p:nvPr>
        </p:nvSpPr>
        <p:spPr>
          <a:xfrm>
            <a:off x="266700" y="0"/>
            <a:ext cx="11658600" cy="3869872"/>
          </a:xfrm>
          <a:custGeom>
            <a:avLst/>
            <a:gdLst>
              <a:gd name="connsiteX0" fmla="*/ 0 w 12192000"/>
              <a:gd name="connsiteY0" fmla="*/ 0 h 4102100"/>
              <a:gd name="connsiteX1" fmla="*/ 12192000 w 12192000"/>
              <a:gd name="connsiteY1" fmla="*/ 0 h 4102100"/>
              <a:gd name="connsiteX2" fmla="*/ 12192000 w 12192000"/>
              <a:gd name="connsiteY2" fmla="*/ 3795154 h 4102100"/>
              <a:gd name="connsiteX3" fmla="*/ 11885054 w 12192000"/>
              <a:gd name="connsiteY3" fmla="*/ 4102100 h 4102100"/>
              <a:gd name="connsiteX4" fmla="*/ 306946 w 12192000"/>
              <a:gd name="connsiteY4" fmla="*/ 4102100 h 4102100"/>
              <a:gd name="connsiteX5" fmla="*/ 0 w 12192000"/>
              <a:gd name="connsiteY5" fmla="*/ 3795154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02100">
                <a:moveTo>
                  <a:pt x="0" y="0"/>
                </a:moveTo>
                <a:lnTo>
                  <a:pt x="12192000" y="0"/>
                </a:lnTo>
                <a:lnTo>
                  <a:pt x="12192000" y="3795154"/>
                </a:lnTo>
                <a:cubicBezTo>
                  <a:pt x="12192000" y="3964676"/>
                  <a:pt x="12054576" y="4102100"/>
                  <a:pt x="11885054" y="4102100"/>
                </a:cubicBezTo>
                <a:lnTo>
                  <a:pt x="306946" y="4102100"/>
                </a:lnTo>
                <a:cubicBezTo>
                  <a:pt x="137424" y="4102100"/>
                  <a:pt x="0" y="3964676"/>
                  <a:pt x="0" y="3795154"/>
                </a:cubicBezTo>
                <a:close/>
              </a:path>
            </a:pathLst>
          </a:cu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  <a:alpha val="34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3744686"/>
          </a:xfrm>
          <a:custGeom>
            <a:avLst/>
            <a:gdLst>
              <a:gd name="connsiteX0" fmla="*/ 0 w 12192000"/>
              <a:gd name="connsiteY0" fmla="*/ 0 h 4102100"/>
              <a:gd name="connsiteX1" fmla="*/ 12192000 w 12192000"/>
              <a:gd name="connsiteY1" fmla="*/ 0 h 4102100"/>
              <a:gd name="connsiteX2" fmla="*/ 12192000 w 12192000"/>
              <a:gd name="connsiteY2" fmla="*/ 3795154 h 4102100"/>
              <a:gd name="connsiteX3" fmla="*/ 11885054 w 12192000"/>
              <a:gd name="connsiteY3" fmla="*/ 4102100 h 4102100"/>
              <a:gd name="connsiteX4" fmla="*/ 306946 w 12192000"/>
              <a:gd name="connsiteY4" fmla="*/ 4102100 h 4102100"/>
              <a:gd name="connsiteX5" fmla="*/ 0 w 12192000"/>
              <a:gd name="connsiteY5" fmla="*/ 3795154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02100">
                <a:moveTo>
                  <a:pt x="0" y="0"/>
                </a:moveTo>
                <a:lnTo>
                  <a:pt x="12192000" y="0"/>
                </a:lnTo>
                <a:lnTo>
                  <a:pt x="12192000" y="3795154"/>
                </a:lnTo>
                <a:cubicBezTo>
                  <a:pt x="12192000" y="3964676"/>
                  <a:pt x="12054576" y="4102100"/>
                  <a:pt x="11885054" y="4102100"/>
                </a:cubicBezTo>
                <a:lnTo>
                  <a:pt x="306946" y="4102100"/>
                </a:lnTo>
                <a:cubicBezTo>
                  <a:pt x="137424" y="4102100"/>
                  <a:pt x="0" y="3964676"/>
                  <a:pt x="0" y="3795154"/>
                </a:cubicBezTo>
                <a:close/>
              </a:path>
            </a:pathLst>
          </a:custGeom>
          <a:gradFill>
            <a:gsLst>
              <a:gs pos="55000">
                <a:schemeClr val="accent1"/>
              </a:gs>
              <a:gs pos="0">
                <a:schemeClr val="accent2">
                  <a:lumMod val="6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 1154"/>
          <p:cNvSpPr/>
          <p:nvPr>
            <p:custDataLst>
              <p:tags r:id="rId4"/>
            </p:custDataLst>
          </p:nvPr>
        </p:nvSpPr>
        <p:spPr bwMode="auto">
          <a:xfrm rot="5400000">
            <a:off x="1348740" y="855485"/>
            <a:ext cx="45720" cy="537628"/>
          </a:xfrm>
          <a:custGeom>
            <a:avLst/>
            <a:gdLst>
              <a:gd name="T0" fmla="*/ 12 w 25"/>
              <a:gd name="T1" fmla="*/ 4 h 130"/>
              <a:gd name="T2" fmla="*/ 1 w 25"/>
              <a:gd name="T3" fmla="*/ 24 h 130"/>
              <a:gd name="T4" fmla="*/ 1 w 25"/>
              <a:gd name="T5" fmla="*/ 119 h 130"/>
              <a:gd name="T6" fmla="*/ 13 w 25"/>
              <a:gd name="T7" fmla="*/ 126 h 130"/>
              <a:gd name="T8" fmla="*/ 25 w 25"/>
              <a:gd name="T9" fmla="*/ 106 h 130"/>
              <a:gd name="T10" fmla="*/ 24 w 25"/>
              <a:gd name="T11" fmla="*/ 10 h 130"/>
              <a:gd name="T12" fmla="*/ 12 w 25"/>
              <a:gd name="T13" fmla="*/ 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30">
                <a:moveTo>
                  <a:pt x="12" y="4"/>
                </a:moveTo>
                <a:cubicBezTo>
                  <a:pt x="6" y="7"/>
                  <a:pt x="0" y="17"/>
                  <a:pt x="1" y="24"/>
                </a:cubicBezTo>
                <a:cubicBezTo>
                  <a:pt x="1" y="119"/>
                  <a:pt x="1" y="119"/>
                  <a:pt x="1" y="119"/>
                </a:cubicBezTo>
                <a:cubicBezTo>
                  <a:pt x="1" y="127"/>
                  <a:pt x="6" y="130"/>
                  <a:pt x="13" y="126"/>
                </a:cubicBezTo>
                <a:cubicBezTo>
                  <a:pt x="19" y="122"/>
                  <a:pt x="25" y="113"/>
                  <a:pt x="25" y="10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3"/>
                  <a:pt x="19" y="0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54"/>
          <p:cNvSpPr/>
          <p:nvPr>
            <p:custDataLst>
              <p:tags r:id="rId5"/>
            </p:custDataLst>
          </p:nvPr>
        </p:nvSpPr>
        <p:spPr bwMode="auto">
          <a:xfrm rot="5400000">
            <a:off x="1348740" y="792546"/>
            <a:ext cx="45720" cy="920982"/>
          </a:xfrm>
          <a:custGeom>
            <a:avLst/>
            <a:gdLst>
              <a:gd name="T0" fmla="*/ 12 w 25"/>
              <a:gd name="T1" fmla="*/ 4 h 130"/>
              <a:gd name="T2" fmla="*/ 1 w 25"/>
              <a:gd name="T3" fmla="*/ 24 h 130"/>
              <a:gd name="T4" fmla="*/ 1 w 25"/>
              <a:gd name="T5" fmla="*/ 119 h 130"/>
              <a:gd name="T6" fmla="*/ 13 w 25"/>
              <a:gd name="T7" fmla="*/ 126 h 130"/>
              <a:gd name="T8" fmla="*/ 25 w 25"/>
              <a:gd name="T9" fmla="*/ 106 h 130"/>
              <a:gd name="T10" fmla="*/ 24 w 25"/>
              <a:gd name="T11" fmla="*/ 10 h 130"/>
              <a:gd name="T12" fmla="*/ 12 w 25"/>
              <a:gd name="T13" fmla="*/ 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30">
                <a:moveTo>
                  <a:pt x="12" y="4"/>
                </a:moveTo>
                <a:cubicBezTo>
                  <a:pt x="6" y="7"/>
                  <a:pt x="0" y="17"/>
                  <a:pt x="1" y="24"/>
                </a:cubicBezTo>
                <a:cubicBezTo>
                  <a:pt x="1" y="119"/>
                  <a:pt x="1" y="119"/>
                  <a:pt x="1" y="119"/>
                </a:cubicBezTo>
                <a:cubicBezTo>
                  <a:pt x="1" y="127"/>
                  <a:pt x="6" y="130"/>
                  <a:pt x="13" y="126"/>
                </a:cubicBezTo>
                <a:cubicBezTo>
                  <a:pt x="19" y="122"/>
                  <a:pt x="25" y="113"/>
                  <a:pt x="25" y="10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3"/>
                  <a:pt x="19" y="0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54"/>
          <p:cNvSpPr/>
          <p:nvPr>
            <p:custDataLst>
              <p:tags r:id="rId6"/>
            </p:custDataLst>
          </p:nvPr>
        </p:nvSpPr>
        <p:spPr bwMode="auto">
          <a:xfrm rot="5400000">
            <a:off x="1348740" y="1106945"/>
            <a:ext cx="45720" cy="537628"/>
          </a:xfrm>
          <a:custGeom>
            <a:avLst/>
            <a:gdLst>
              <a:gd name="T0" fmla="*/ 12 w 25"/>
              <a:gd name="T1" fmla="*/ 4 h 130"/>
              <a:gd name="T2" fmla="*/ 1 w 25"/>
              <a:gd name="T3" fmla="*/ 24 h 130"/>
              <a:gd name="T4" fmla="*/ 1 w 25"/>
              <a:gd name="T5" fmla="*/ 119 h 130"/>
              <a:gd name="T6" fmla="*/ 13 w 25"/>
              <a:gd name="T7" fmla="*/ 126 h 130"/>
              <a:gd name="T8" fmla="*/ 25 w 25"/>
              <a:gd name="T9" fmla="*/ 106 h 130"/>
              <a:gd name="T10" fmla="*/ 24 w 25"/>
              <a:gd name="T11" fmla="*/ 10 h 130"/>
              <a:gd name="T12" fmla="*/ 12 w 25"/>
              <a:gd name="T13" fmla="*/ 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130">
                <a:moveTo>
                  <a:pt x="12" y="4"/>
                </a:moveTo>
                <a:cubicBezTo>
                  <a:pt x="6" y="7"/>
                  <a:pt x="0" y="17"/>
                  <a:pt x="1" y="24"/>
                </a:cubicBezTo>
                <a:cubicBezTo>
                  <a:pt x="1" y="119"/>
                  <a:pt x="1" y="119"/>
                  <a:pt x="1" y="119"/>
                </a:cubicBezTo>
                <a:cubicBezTo>
                  <a:pt x="1" y="127"/>
                  <a:pt x="6" y="130"/>
                  <a:pt x="13" y="126"/>
                </a:cubicBezTo>
                <a:cubicBezTo>
                  <a:pt x="19" y="122"/>
                  <a:pt x="25" y="113"/>
                  <a:pt x="25" y="10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3"/>
                  <a:pt x="19" y="0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: 圆角 15"/>
          <p:cNvSpPr/>
          <p:nvPr>
            <p:custDataLst>
              <p:tags r:id="rId7"/>
            </p:custDataLst>
          </p:nvPr>
        </p:nvSpPr>
        <p:spPr>
          <a:xfrm>
            <a:off x="1102786" y="4542301"/>
            <a:ext cx="1946904" cy="4107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noProof="1"/>
          </a:p>
        </p:txBody>
      </p:sp>
      <p:sp>
        <p:nvSpPr>
          <p:cNvPr id="22" name="矩形: 圆角 21"/>
          <p:cNvSpPr/>
          <p:nvPr>
            <p:custDataLst>
              <p:tags r:id="rId8"/>
            </p:custDataLst>
          </p:nvPr>
        </p:nvSpPr>
        <p:spPr>
          <a:xfrm>
            <a:off x="6570101" y="4542301"/>
            <a:ext cx="1946904" cy="4107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noProof="1"/>
          </a:p>
        </p:txBody>
      </p:sp>
      <p:cxnSp>
        <p:nvCxnSpPr>
          <p:cNvPr id="25" name="直接连接符 24"/>
          <p:cNvCxnSpPr/>
          <p:nvPr>
            <p:custDataLst>
              <p:tags r:id="rId9"/>
            </p:custDataLst>
          </p:nvPr>
        </p:nvCxnSpPr>
        <p:spPr>
          <a:xfrm>
            <a:off x="5965371" y="4542301"/>
            <a:ext cx="0" cy="1952458"/>
          </a:xfrm>
          <a:prstGeom prst="line">
            <a:avLst/>
          </a:prstGeom>
          <a:ln>
            <a:solidFill>
              <a:schemeClr val="accent1">
                <a:lumMod val="50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102786" y="5066109"/>
            <a:ext cx="4142348" cy="144533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Adjust the spacing to adapt to Chinese typesetting, use the reference line in PPT.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570101" y="5066109"/>
            <a:ext cx="4142348" cy="144533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Adjust the spacing to adapt to Chinese typesetting, use the reference line in PPT.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6570107" y="4509646"/>
            <a:ext cx="1946898" cy="4616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$4238.31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1102786" y="4509646"/>
            <a:ext cx="1946898" cy="4616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$5000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4048125" y="916773"/>
            <a:ext cx="4095749" cy="4001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 defTabSz="45656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4048126" y="1398619"/>
            <a:ext cx="4095749" cy="923330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>
                <a:cs typeface="+mn-cs"/>
              </a:rPr>
              <a:t>$9238.31</a:t>
            </a:r>
            <a:endParaRPr lang="en-US" altLang="zh-CN">
              <a:cs typeface="+mn-cs"/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4048126" y="2390620"/>
            <a:ext cx="4095749" cy="535531"/>
          </a:xfrm>
          <a:prstGeom prst="rect">
            <a:avLst/>
          </a:prstGeom>
        </p:spPr>
        <p:txBody>
          <a:bodyPr wrap="square" lIns="90000" tIns="46800" rIns="90000" bIns="46800">
            <a:normAutofit fontScale="90000"/>
          </a:bodyPr>
          <a:lstStyle>
            <a:defPPr>
              <a:defRPr lang="zh-CN"/>
            </a:defPPr>
            <a:lvl1pPr marL="171450" indent="-171450" algn="ctr" defTabSz="91249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669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+mn-lt"/>
                <a:cs typeface="+mn-cs"/>
              </a:rPr>
              <a:t>+$ 170.25(22.1%) ↑</a:t>
            </a:r>
            <a:endParaRPr lang="en-US" altLang="zh-CN">
              <a:latin typeface="+mn-lt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>
            <p:custDataLst>
              <p:tags r:id="rId2"/>
            </p:custDataLst>
          </p:nvPr>
        </p:nvSpPr>
        <p:spPr>
          <a:xfrm>
            <a:off x="856171" y="3078987"/>
            <a:ext cx="3692424" cy="5669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>
            <p:custDataLst>
              <p:tags r:id="rId3"/>
            </p:custDataLst>
          </p:nvPr>
        </p:nvSpPr>
        <p:spPr>
          <a:xfrm>
            <a:off x="4548595" y="3078987"/>
            <a:ext cx="1979588" cy="56697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4"/>
            </p:custDataLst>
          </p:nvPr>
        </p:nvSpPr>
        <p:spPr>
          <a:xfrm>
            <a:off x="6528183" y="3078987"/>
            <a:ext cx="3552027" cy="5669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>
            <p:custDataLst>
              <p:tags r:id="rId5"/>
            </p:custDataLst>
          </p:nvPr>
        </p:nvSpPr>
        <p:spPr>
          <a:xfrm>
            <a:off x="10080210" y="3078987"/>
            <a:ext cx="1235488" cy="56697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6"/>
            </p:custDataLst>
          </p:nvPr>
        </p:nvCxnSpPr>
        <p:spPr>
          <a:xfrm>
            <a:off x="3434184" y="4381362"/>
            <a:ext cx="0" cy="1813339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7"/>
            </p:custDataLst>
          </p:nvPr>
        </p:nvCxnSpPr>
        <p:spPr>
          <a:xfrm>
            <a:off x="9074063" y="4449321"/>
            <a:ext cx="0" cy="1813339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8"/>
            </p:custDataLst>
          </p:nvPr>
        </p:nvCxnSpPr>
        <p:spPr>
          <a:xfrm>
            <a:off x="6254124" y="4381362"/>
            <a:ext cx="0" cy="1813339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3657133" y="4347383"/>
            <a:ext cx="239402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6457095" y="4347383"/>
            <a:ext cx="239402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9257058" y="4347383"/>
            <a:ext cx="239402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3656133" y="4800474"/>
            <a:ext cx="2395019" cy="13472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6456095" y="4800474"/>
            <a:ext cx="2395019" cy="13472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9256058" y="4800474"/>
            <a:ext cx="2395019" cy="13472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857170" y="4347383"/>
            <a:ext cx="2394019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856171" y="4800474"/>
            <a:ext cx="2395019" cy="134722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2081288" y="1528178"/>
            <a:ext cx="7621512" cy="46166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2400">
                <a:cs typeface="+mn-ea"/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Title only layout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2081289" y="2109721"/>
            <a:ext cx="7621511" cy="56697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100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fluent. Theme color makes PPT more convenient to change. Adjust the spacing to adapt to Chinese typesetting, use the reference line in PPT.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977344" y="3177808"/>
            <a:ext cx="3450077" cy="3385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Q1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4669768" y="3177808"/>
            <a:ext cx="1737242" cy="3385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Q2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6579158" y="3177808"/>
            <a:ext cx="3450077" cy="3385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Q3 Text here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30" name="文本框 29"/>
          <p:cNvSpPr txBox="1"/>
          <p:nvPr>
            <p:custDataLst>
              <p:tags r:id="rId22"/>
            </p:custDataLst>
          </p:nvPr>
        </p:nvSpPr>
        <p:spPr>
          <a:xfrm>
            <a:off x="10080210" y="3177808"/>
            <a:ext cx="1235488" cy="33855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Q4 Text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"/>
  <p:tag name="KSO_WM_TEMPLATE_CATEGORY" val="custom"/>
  <p:tag name="KSO_WM_TEMPLATE_INDEX" val="20189097"/>
  <p:tag name="KSO_WM_UNIT_INDEX" val="2"/>
</p:tagLst>
</file>

<file path=ppt/tags/tag100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5"/>
  <p:tag name="KSO_WM_UNIT_ID" val="custom20189097_6*m_i*1_5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6"/>
  <p:tag name="KSO_WM_UNIT_ID" val="custom20189097_6*m_i*1_6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1_1"/>
  <p:tag name="KSO_WM_UNIT_ID" val="custom20189097_6*m_h_i*1_1_1"/>
  <p:tag name="KSO_WM_UNIT_LAYERLEVEL" val="1_1_1"/>
  <p:tag name="KSO_WM_BEAUTIFY_FLAG" val="#wm#"/>
  <p:tag name="KSO_WM_TAG_VERSION" val="1.0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2_1"/>
  <p:tag name="KSO_WM_UNIT_ID" val="custom20189097_6*m_h_i*1_2_1"/>
  <p:tag name="KSO_WM_UNIT_LAYERLEVEL" val="1_1_1"/>
  <p:tag name="KSO_WM_BEAUTIFY_FLAG" val="#wm#"/>
  <p:tag name="KSO_WM_TAG_VERSION" val="1.0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3_1"/>
  <p:tag name="KSO_WM_UNIT_ID" val="custom20189097_6*m_h_i*1_3_1"/>
  <p:tag name="KSO_WM_UNIT_LAYERLEVEL" val="1_1_1"/>
  <p:tag name="KSO_WM_BEAUTIFY_FLAG" val="#wm#"/>
  <p:tag name="KSO_WM_TAG_VERSION" val="1.0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4_1"/>
  <p:tag name="KSO_WM_UNIT_ID" val="custom20189097_6*m_h_i*1_4_1"/>
  <p:tag name="KSO_WM_UNIT_LAYERLEVEL" val="1_1_1"/>
  <p:tag name="KSO_WM_BEAUTIFY_FLAG" val="#wm#"/>
  <p:tag name="KSO_WM_TAG_VERSION" val="1.0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5_1"/>
  <p:tag name="KSO_WM_UNIT_ID" val="custom20189097_6*m_h_i*1_5_1"/>
  <p:tag name="KSO_WM_UNIT_LAYERLEVEL" val="1_1_1"/>
  <p:tag name="KSO_WM_BEAUTIFY_FLAG" val="#wm#"/>
  <p:tag name="KSO_WM_TAG_VERSION" val="1.0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1_2"/>
  <p:tag name="KSO_WM_UNIT_ID" val="custom20189097_6*m_h_i*1_1_2"/>
  <p:tag name="KSO_WM_UNIT_LAYERLEVEL" val="1_1_1"/>
  <p:tag name="KSO_WM_BEAUTIFY_FLAG" val="#wm#"/>
  <p:tag name="KSO_WM_TAG_VERSION" val="1.0"/>
  <p:tag name="KSO_WM_DIAGRAM_GROUP_CODE" val="m1-1"/>
  <p:tag name="KSO_WM_UNIT_TEXT_FILL_FORE_SCHEMECOLOR_INDEX" val="14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2_2"/>
  <p:tag name="KSO_WM_UNIT_ID" val="custom20189097_6*m_h_i*1_2_2"/>
  <p:tag name="KSO_WM_UNIT_LAYERLEVEL" val="1_1_1"/>
  <p:tag name="KSO_WM_BEAUTIFY_FLAG" val="#wm#"/>
  <p:tag name="KSO_WM_TAG_VERSION" val="1.0"/>
  <p:tag name="KSO_WM_DIAGRAM_GROUP_CODE" val="m1-1"/>
  <p:tag name="KSO_WM_UNIT_TEXT_FILL_FORE_SCHEMECOLOR_INDEX" val="14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3_2"/>
  <p:tag name="KSO_WM_UNIT_ID" val="custom20189097_6*m_h_i*1_3_2"/>
  <p:tag name="KSO_WM_UNIT_LAYERLEVEL" val="1_1_1"/>
  <p:tag name="KSO_WM_BEAUTIFY_FLAG" val="#wm#"/>
  <p:tag name="KSO_WM_TAG_VERSION" val="1.0"/>
  <p:tag name="KSO_WM_DIAGRAM_GROUP_CODE" val="m1-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"/>
  <p:tag name="KSO_WM_TEMPLATE_CATEGORY" val="custom"/>
  <p:tag name="KSO_WM_TEMPLATE_INDEX" val="20189097"/>
  <p:tag name="KSO_WM_UNIT_INDEX" val="3"/>
</p:tagLst>
</file>

<file path=ppt/tags/tag110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4_2"/>
  <p:tag name="KSO_WM_UNIT_ID" val="custom20189097_6*m_h_i*1_4_2"/>
  <p:tag name="KSO_WM_UNIT_LAYERLEVEL" val="1_1_1"/>
  <p:tag name="KSO_WM_BEAUTIFY_FLAG" val="#wm#"/>
  <p:tag name="KSO_WM_TAG_VERSION" val="1.0"/>
  <p:tag name="KSO_WM_DIAGRAM_GROUP_CODE" val="m1-1"/>
  <p:tag name="KSO_WM_UNIT_TEXT_FILL_FORE_SCHEMECOLOR_INDEX" val="14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5_2"/>
  <p:tag name="KSO_WM_UNIT_ID" val="custom20189097_6*m_h_i*1_5_2"/>
  <p:tag name="KSO_WM_UNIT_LAYERLEVEL" val="1_1_1"/>
  <p:tag name="KSO_WM_BEAUTIFY_FLAG" val="#wm#"/>
  <p:tag name="KSO_WM_TAG_VERSION" val="1.0"/>
  <p:tag name="KSO_WM_DIAGRAM_GROUP_CODE" val="m1-1"/>
  <p:tag name="KSO_WM_UNIT_TEXT_FILL_FORE_SCHEMECOLOR_INDEX" val="14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2_1"/>
  <p:tag name="KSO_WM_UNIT_ID" val="custom20189097_6*m_h_a*1_2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2_1"/>
  <p:tag name="KSO_WM_UNIT_ID" val="custom20189097_6*m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Unified fonts make reading more fluent. Theme color makes PPT more convenient to change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3_1"/>
  <p:tag name="KSO_WM_UNIT_ID" val="custom20189097_6*m_h_a*1_3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3_1"/>
  <p:tag name="KSO_WM_UNIT_ID" val="custom20189097_6*m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Unified fonts make reading more fluent. Theme color makes PPT more convenient to change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5_1"/>
  <p:tag name="KSO_WM_UNIT_ID" val="custom20189097_6*m_h_a*1_5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5_1"/>
  <p:tag name="KSO_WM_UNIT_ID" val="custom20189097_6*m_h_f*1_5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Unified fonts make reading more fluent. Theme color makes PPT more convenient to change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4_1"/>
  <p:tag name="KSO_WM_UNIT_ID" val="custom20189097_6*m_h_a*1_4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4_1"/>
  <p:tag name="KSO_WM_UNIT_ID" val="custom20189097_6*m_h_f*1_4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Unified fonts make reading more fluent. Theme color makes PPT more convenient to change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"/>
  <p:tag name="KSO_WM_TEMPLATE_CATEGORY" val="custom"/>
  <p:tag name="KSO_WM_TEMPLATE_INDEX" val="20189097"/>
  <p:tag name="KSO_WM_UNIT_INDEX" val="4"/>
</p:tagLst>
</file>

<file path=ppt/tags/tag120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6*a*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6*i*27"/>
  <p:tag name="KSO_WM_TEMPLATE_CATEGORY" val="custom"/>
  <p:tag name="KSO_WM_TEMPLATE_INDEX" val="20189097"/>
  <p:tag name="KSO_WM_UNIT_INDEX" val="27"/>
</p:tagLst>
</file>

<file path=ppt/tags/tag122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6"/>
  <p:tag name="KSO_WM_SLIDE_INDEX" val="6"/>
  <p:tag name="KSO_WM_SLIDE_ITEM_CNT" val="5"/>
  <p:tag name="KSO_WM_SLIDE_LAYOUT" val="a_m"/>
  <p:tag name="KSO_WM_SLIDE_LAYOUT_CNT" val="1_1"/>
  <p:tag name="KSO_WM_SLIDE_TYPE" val="text"/>
  <p:tag name="KSO_WM_SLIDE_SUBTYPE" val="diag"/>
  <p:tag name="KSO_WM_BEAUTIFY_FLAG" val="#wm#"/>
  <p:tag name="KSO_WM_SLIDE_POSITION" val="1*156"/>
  <p:tag name="KSO_WM_SLIDE_SIZE" val="925*363"/>
  <p:tag name="KSO_WM_DIAGRAM_GROUP_CODE" val="m1-1"/>
</p:tagLst>
</file>

<file path=ppt/tags/tag123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5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Header Here"/>
</p:tagLst>
</file>

<file path=ppt/tags/tag124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5*f*1"/>
  <p:tag name="KSO_WM_UNIT_LAYERLEVEL" val="1"/>
  <p:tag name="KSO_WM_UNIT_VALUE" val="81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upporting text here.&#13;When you copy &amp; paste, choose &quot;keep text only&quot; option."/>
</p:tagLst>
</file>

<file path=ppt/tags/tag125.xml><?xml version="1.0" encoding="utf-8"?>
<p:tagLst xmlns:p="http://schemas.openxmlformats.org/presentationml/2006/main">
  <p:tag name="KSO_WM_TEMPLATE_CATEGORY" val="custom"/>
  <p:tag name="KSO_WM_TEMPLATE_INDEX" val="20189097"/>
  <p:tag name="KSO_WM_UNIT_TYPE" val="e"/>
  <p:tag name="KSO_WM_UNIT_INDEX" val="1"/>
  <p:tag name="KSO_WM_UNIT_ID" val="custom20189097_5*e*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/01"/>
</p:tagLst>
</file>

<file path=ppt/tags/tag126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5"/>
  <p:tag name="KSO_WM_SLIDE_INDEX" val="5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9097"/>
</p:tagLst>
</file>

<file path=ppt/tags/tag12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7*l_h_i*1_1_1"/>
  <p:tag name="KSO_WM_UNIT_LAYERLEVEL" val="1_1_1"/>
  <p:tag name="KSO_WM_BEAUTIFY_FLAG" val="#wm#"/>
  <p:tag name="KSO_WM_TAG_VERSION" val="1.0"/>
  <p:tag name="KSO_WM_DIAGRAM_GROUP_CODE" val="l1-2"/>
  <p:tag name="KSO_WM_UNIT_TEXT_FILL_FORE_SCHEMECOLOR_INDEX" val="2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7*l_h_i*1_2_1"/>
  <p:tag name="KSO_WM_UNIT_LAYERLEVEL" val="1_1_1"/>
  <p:tag name="KSO_WM_BEAUTIFY_FLAG" val="#wm#"/>
  <p:tag name="KSO_WM_TAG_VERSION" val="1.0"/>
  <p:tag name="KSO_WM_DIAGRAM_GROUP_CODE" val="l1-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"/>
  <p:tag name="KSO_WM_TEMPLATE_CATEGORY" val="custom"/>
  <p:tag name="KSO_WM_TEMPLATE_INDEX" val="20189097"/>
  <p:tag name="KSO_WM_UNIT_INDEX" val="5"/>
</p:tagLst>
</file>

<file path=ppt/tags/tag130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7*l_h_i*1_3_1"/>
  <p:tag name="KSO_WM_UNIT_LAYERLEVEL" val="1_1_1"/>
  <p:tag name="KSO_WM_BEAUTIFY_FLAG" val="#wm#"/>
  <p:tag name="KSO_WM_TAG_VERSION" val="1.0"/>
  <p:tag name="KSO_WM_DIAGRAM_GROUP_CODE" val="l1-2"/>
  <p:tag name="KSO_WM_UNIT_TEXT_FILL_FORE_SCHEMECOLOR_INDEX" val="2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7*l_h_i*1_1_2"/>
  <p:tag name="KSO_WM_UNIT_LAYERLEVEL" val="1_1_1"/>
  <p:tag name="KSO_WM_BEAUTIFY_FLAG" val="#wm#"/>
  <p:tag name="KSO_WM_TAG_VERSION" val="1.0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2"/>
  <p:tag name="KSO_WM_UNIT_ID" val="custom20189097_7*l_h_i*1_2_2"/>
  <p:tag name="KSO_WM_UNIT_LAYERLEVEL" val="1_1_1"/>
  <p:tag name="KSO_WM_BEAUTIFY_FLAG" val="#wm#"/>
  <p:tag name="KSO_WM_TAG_VERSION" val="1.0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133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2"/>
  <p:tag name="KSO_WM_UNIT_ID" val="custom20189097_7*l_h_i*1_3_2"/>
  <p:tag name="KSO_WM_UNIT_LAYERLEVEL" val="1_1_1"/>
  <p:tag name="KSO_WM_BEAUTIFY_FLAG" val="#wm#"/>
  <p:tag name="KSO_WM_TAG_VERSION" val="1.0"/>
  <p:tag name="KSO_WM_DIAGRAM_GROUP_CODE" val="l1-2"/>
  <p:tag name="KSO_WM_UNIT_TEXT_FILL_FORE_SCHEMECOLOR_INDEX" val="6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7*a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135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7*f*1"/>
  <p:tag name="KSO_WM_UNIT_LAYERLEVEL" val="1"/>
  <p:tag name="KSO_WM_UNIT_VALUE" val="88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 company is an association or collection of individuals, whether natural persons, legal persons, or a mixture of both. Company members share a common purpose and unite in order to focus."/>
</p:tagLst>
</file>

<file path=ppt/tags/tag136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7*l_h_f*1_3_1"/>
  <p:tag name="KSO_WM_UNIT_LAYERLEVEL" val="1_1_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A company is an association or collection of individuals, whether natural persons, legal persons, or a mixture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7*l_h_f*1_2_1"/>
  <p:tag name="KSO_WM_UNIT_LAYERLEVEL" val="1_1_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A company is an association or collection of individuals, whether natural persons, legal persons, or a mixture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7*l_h_f*1_1_1"/>
  <p:tag name="KSO_WM_UNIT_LAYERLEVEL" val="1_1_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A company is an association or collection of individuals, whether natural persons, legal persons, or a mixture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7*l_h_a*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Text here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"/>
  <p:tag name="KSO_WM_TEMPLATE_CATEGORY" val="custom"/>
  <p:tag name="KSO_WM_TEMPLATE_INDEX" val="20189097"/>
  <p:tag name="KSO_WM_UNIT_INDEX" val="6"/>
</p:tagLst>
</file>

<file path=ppt/tags/tag140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7*l_h_a*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Text here"/>
  <p:tag name="KSO_WM_UNIT_TEXT_FILL_FORE_SCHEMECOLOR_INDEX" val="5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7*l_h_a*1_3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PRESET_TEXT" val="Text here"/>
  <p:tag name="KSO_WM_UNIT_TEXT_FILL_FORE_SCHEMECOLOR_INDEX" val="5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l_h_d"/>
  <p:tag name="KSO_WM_UNIT_INDEX" val="1_1_1"/>
  <p:tag name="KSO_WM_UNIT_ID" val="custom20189097_7*l_h_d*1_1_1"/>
  <p:tag name="KSO_WM_UNIT_LAYERLEVEL" val="1_1_1"/>
  <p:tag name="KSO_WM_UNIT_VALUE" val="299*293"/>
  <p:tag name="KSO_WM_UNIT_HIGHLIGHT" val="0"/>
  <p:tag name="KSO_WM_UNIT_COMPATIBLE" val="0"/>
  <p:tag name="KSO_WM_UNIT_CLEAR" val="0"/>
  <p:tag name="KSO_WM_BEAUTIFY_FLAG" val="#wm#"/>
  <p:tag name="KSO_WM_DIAGRAM_GROUP_CODE" val="l1-2"/>
  <p:tag name="KSO_WM_UNIT_USESOURCEFORMAT_APPLY" val="1"/>
</p:tagLst>
</file>

<file path=ppt/tags/tag143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l_h_d"/>
  <p:tag name="KSO_WM_UNIT_INDEX" val="1_2_1"/>
  <p:tag name="KSO_WM_UNIT_ID" val="custom20189097_7*l_h_d*1_2_1"/>
  <p:tag name="KSO_WM_UNIT_LAYERLEVEL" val="1_1_1"/>
  <p:tag name="KSO_WM_UNIT_VALUE" val="292*293"/>
  <p:tag name="KSO_WM_UNIT_HIGHLIGHT" val="0"/>
  <p:tag name="KSO_WM_UNIT_COMPATIBLE" val="0"/>
  <p:tag name="KSO_WM_UNIT_CLEAR" val="0"/>
  <p:tag name="KSO_WM_BEAUTIFY_FLAG" val="#wm#"/>
  <p:tag name="KSO_WM_DIAGRAM_GROUP_CODE" val="l1-2"/>
  <p:tag name="KSO_WM_UNIT_USESOURCEFORMAT_APPLY" val="1"/>
</p:tagLst>
</file>

<file path=ppt/tags/tag144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l_h_d"/>
  <p:tag name="KSO_WM_UNIT_INDEX" val="1_3_1"/>
  <p:tag name="KSO_WM_UNIT_ID" val="custom20189097_7*l_h_d*1_3_1"/>
  <p:tag name="KSO_WM_UNIT_LAYERLEVEL" val="1_1_1"/>
  <p:tag name="KSO_WM_UNIT_VALUE" val="299*293"/>
  <p:tag name="KSO_WM_UNIT_HIGHLIGHT" val="0"/>
  <p:tag name="KSO_WM_UNIT_COMPATIBLE" val="0"/>
  <p:tag name="KSO_WM_UNIT_CLEAR" val="0"/>
  <p:tag name="KSO_WM_BEAUTIFY_FLAG" val="#wm#"/>
  <p:tag name="KSO_WM_DIAGRAM_GROUP_CODE" val="l1-2"/>
  <p:tag name="KSO_WM_UNIT_USESOURCEFORMAT_APPLY" val="1"/>
</p:tagLst>
</file>

<file path=ppt/tags/tag145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7"/>
  <p:tag name="KSO_WM_SLIDE_INDEX" val="7"/>
  <p:tag name="KSO_WM_SLIDE_ITEM_CNT" val="3"/>
  <p:tag name="KSO_WM_SLIDE_LAYOUT" val="f_a_l"/>
  <p:tag name="KSO_WM_SLIDE_LAYOUT_CNT" val="1_1_1"/>
  <p:tag name="KSO_WM_SLIDE_TYPE" val="text"/>
  <p:tag name="KSO_WM_SLIDE_SUBTYPE" val="diag"/>
  <p:tag name="KSO_WM_BEAUTIFY_FLAG" val="#wm#"/>
  <p:tag name="KSO_WM_SLIDE_POSITION" val="61*107"/>
  <p:tag name="KSO_WM_SLIDE_SIZE" val="837*386"/>
  <p:tag name="KSO_WM_DIAGRAM_GROUP_CODE" val="l1-2"/>
</p:tagLst>
</file>

<file path=ppt/tags/tag146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8*a*1"/>
  <p:tag name="KSO_WM_UNIT_LAYERLEVEL" val="1"/>
  <p:tag name="KSO_WM_UNIT_VALUE" val="2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WO STORIES&#13;FROM BUSY&#13;SEASON"/>
</p:tagLst>
</file>

<file path=ppt/tags/tag147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8*f*1"/>
  <p:tag name="KSO_WM_UNIT_LAYERLEVEL" val="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 company is an association or collection of individuals, whether natural persons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8*i*2"/>
  <p:tag name="KSO_WM_TEMPLATE_CATEGORY" val="custom"/>
  <p:tag name="KSO_WM_TEMPLATE_INDEX" val="20189097"/>
  <p:tag name="KSO_WM_UNIT_INDEX" val="2"/>
</p:tagLst>
</file>

<file path=ppt/tags/tag149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1"/>
  <p:tag name="KSO_WM_UNIT_ID" val="custom20189097_8*d*1"/>
  <p:tag name="KSO_WM_UNIT_LAYERLEVEL" val="1"/>
  <p:tag name="KSO_WM_UNIT_VALUE" val="1904*1032"/>
  <p:tag name="KSO_WM_UNIT_HIGHLIGHT" val="0"/>
  <p:tag name="KSO_WM_UNIT_COMPATIBLE" val="0"/>
  <p:tag name="KSO_WM_UNIT_CLEAR" val="0"/>
  <p:tag name="KSO_WM_BEAUTIFY_FLAG" val="#wm#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"/>
  <p:tag name="KSO_WM_TEMPLATE_CATEGORY" val="custom"/>
  <p:tag name="KSO_WM_TEMPLATE_INDEX" val="20189097"/>
  <p:tag name="KSO_WM_UNIT_INDEX" val="7"/>
</p:tagLst>
</file>

<file path=ppt/tags/tag150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2"/>
  <p:tag name="KSO_WM_UNIT_ID" val="custom20189097_8*d*2"/>
  <p:tag name="KSO_WM_UNIT_LAYERLEVEL" val="1"/>
  <p:tag name="KSO_WM_UNIT_VALUE" val="1904*1032"/>
  <p:tag name="KSO_WM_UNIT_HIGHLIGHT" val="0"/>
  <p:tag name="KSO_WM_UNIT_COMPATIBLE" val="0"/>
  <p:tag name="KSO_WM_UNIT_CLEAR" val="0"/>
  <p:tag name="KSO_WM_BEAUTIFY_FLAG" val="#wm#"/>
</p:tagLst>
</file>

<file path=ppt/tags/tag151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8"/>
  <p:tag name="KSO_WM_SLIDE_INDEX" val="8"/>
  <p:tag name="KSO_WM_SLIDE_ITEM_CNT" val="3"/>
  <p:tag name="KSO_WM_SLIDE_LAYOUT" val="f_a_d"/>
  <p:tag name="KSO_WM_SLIDE_LAYOUT_CNT" val="1_1_2"/>
  <p:tag name="KSO_WM_SLIDE_TYPE" val="text"/>
  <p:tag name="KSO_WM_SLIDE_SUBTYPE" val="picTxt"/>
  <p:tag name="KSO_WM_BEAUTIFY_FLAG" val="#wm#"/>
  <p:tag name="KSO_WM_SLIDE_POSITION" val="0*0"/>
  <p:tag name="KSO_WM_SLIDE_SIZE" val="959*540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0"/>
  <p:tag name="KSO_WM_TEMPLATE_CATEGORY" val="custom"/>
  <p:tag name="KSO_WM_TEMPLATE_INDEX" val="20189097"/>
  <p:tag name="KSO_WM_UNIT_INDEX" val="0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1"/>
  <p:tag name="KSO_WM_TEMPLATE_CATEGORY" val="custom"/>
  <p:tag name="KSO_WM_TEMPLATE_INDEX" val="20189097"/>
  <p:tag name="KSO_WM_UNIT_INDEX" val="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2"/>
  <p:tag name="KSO_WM_TEMPLATE_CATEGORY" val="custom"/>
  <p:tag name="KSO_WM_TEMPLATE_INDEX" val="20189097"/>
  <p:tag name="KSO_WM_UNIT_INDEX" val="2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3"/>
  <p:tag name="KSO_WM_TEMPLATE_CATEGORY" val="custom"/>
  <p:tag name="KSO_WM_TEMPLATE_INDEX" val="20189097"/>
  <p:tag name="KSO_WM_UNIT_INDEX" val="3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4"/>
  <p:tag name="KSO_WM_TEMPLATE_CATEGORY" val="custom"/>
  <p:tag name="KSO_WM_TEMPLATE_INDEX" val="20189097"/>
  <p:tag name="KSO_WM_UNIT_INDEX" val="4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9*i*5"/>
  <p:tag name="KSO_WM_TEMPLATE_CATEGORY" val="custom"/>
  <p:tag name="KSO_WM_TEMPLATE_INDEX" val="20189097"/>
  <p:tag name="KSO_WM_UNIT_INDEX" val="5"/>
</p:tagLst>
</file>

<file path=ppt/tags/tag15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9*l_h_i*1_1_1"/>
  <p:tag name="KSO_WM_UNIT_LAYERLEVEL" val="1_1_1"/>
  <p:tag name="KSO_WM_BEAUTIFY_FLAG" val="#wm#"/>
  <p:tag name="KSO_WM_TAG_VERSION" val="1.0"/>
  <p:tag name="KSO_WM_DIAGRAM_GROUP_CODE" val="l1-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9*l_h_i*1_2_1"/>
  <p:tag name="KSO_WM_UNIT_LAYERLEVEL" val="1_1_1"/>
  <p:tag name="KSO_WM_BEAUTIFY_FLAG" val="#wm#"/>
  <p:tag name="KSO_WM_TAG_VERSION" val="1.0"/>
  <p:tag name="KSO_WM_DIAGRAM_GROUP_CODE" val="l1-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8"/>
  <p:tag name="KSO_WM_TEMPLATE_CATEGORY" val="custom"/>
  <p:tag name="KSO_WM_TEMPLATE_INDEX" val="20189097"/>
  <p:tag name="KSO_WM_UNIT_INDEX" val="8"/>
</p:tagLst>
</file>

<file path=ppt/tags/tag160.xml><?xml version="1.0" encoding="utf-8"?>
<p:tagLst xmlns:p="http://schemas.openxmlformats.org/presentationml/2006/main">
  <p:tag name="KSO_WM_TEMPLATE_CATEGORY" val="custom"/>
  <p:tag name="KSO_WM_TEMPLATE_INDEX" val="20189097"/>
  <p:tag name="KSO_WM_UNIT_TYPE" val="l_i"/>
  <p:tag name="KSO_WM_UNIT_INDEX" val="1_3"/>
  <p:tag name="KSO_WM_UNIT_ID" val="custom20189097_9*l_i*1_3"/>
  <p:tag name="KSO_WM_UNIT_LAYERLEVEL" val="1_1"/>
  <p:tag name="KSO_WM_BEAUTIFY_FLAG" val="#wm#"/>
  <p:tag name="KSO_WM_TAG_VERSION" val="1.0"/>
  <p:tag name="KSO_WM_DIAGRAM_GROUP_CODE" val="l1-3"/>
  <p:tag name="KSO_WM_UNIT_LINE_FORE_SCHEMECOLOR_INDEX" val="5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9*l_h_f*1_1_1"/>
  <p:tag name="KSO_WM_UNIT_LAYERLEVEL" val="1_1_1"/>
  <p:tag name="KSO_WM_UNIT_VALUE" val="12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9*l_h_f*1_2_1"/>
  <p:tag name="KSO_WM_UNIT_LAYERLEVEL" val="1_1_1"/>
  <p:tag name="KSO_WM_UNIT_VALUE" val="12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9*l_h_a*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PRESET_TEXT" val="$4238.31"/>
  <p:tag name="KSO_WM_UNIT_TEXT_FILL_FORE_SCHEMECOLOR_INDEX" val="14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9*l_h_a*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PRESET_TEXT" val="$5000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9*a*1"/>
  <p:tag name="KSO_WM_UNIT_LAYERLEVEL" val="1"/>
  <p:tag name="KSO_WM_UNIT_VALUE" val="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ext here"/>
</p:tagLst>
</file>

<file path=ppt/tags/tag166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9*f*1"/>
  <p:tag name="KSO_WM_UNIT_LAYERLEVEL" val="1"/>
  <p:tag name="KSO_WM_UNIT_VALUE" val="5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$9238.31"/>
</p:tagLst>
</file>

<file path=ppt/tags/tag167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2"/>
  <p:tag name="KSO_WM_UNIT_ID" val="custom20189097_9*f*2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+$ 170.25(22.1%) ↑"/>
</p:tagLst>
</file>

<file path=ppt/tags/tag16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9"/>
  <p:tag name="KSO_WM_SLIDE_INDEX" val="9"/>
  <p:tag name="KSO_WM_SLIDE_ITEM_CNT" val="2"/>
  <p:tag name="KSO_WM_SLIDE_LAYOUT" val="a_f_l"/>
  <p:tag name="KSO_WM_SLIDE_LAYOUT_CNT" val="1_2_1"/>
  <p:tag name="KSO_WM_SLIDE_TYPE" val="text"/>
  <p:tag name="KSO_WM_SLIDE_SUBTYPE" val="diag"/>
  <p:tag name="KSO_WM_BEAUTIFY_FLAG" val="#wm#"/>
  <p:tag name="KSO_WM_SLIDE_POSITION" val="86*110"/>
  <p:tag name="KSO_WM_SLIDE_SIZE" val="757*401"/>
  <p:tag name="KSO_WM_DIAGRAM_GROUP_CODE" val="l1-3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0*i*0"/>
  <p:tag name="KSO_WM_TEMPLATE_CATEGORY" val="custom"/>
  <p:tag name="KSO_WM_TEMPLATE_INDEX" val="20189097"/>
  <p:tag name="KSO_WM_UNIT_INDEX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9"/>
  <p:tag name="KSO_WM_TEMPLATE_CATEGORY" val="custom"/>
  <p:tag name="KSO_WM_TEMPLATE_INDEX" val="20189097"/>
  <p:tag name="KSO_WM_UNIT_INDEX" val="9"/>
</p:tagLst>
</file>

<file path=ppt/tags/tag170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1_1"/>
  <p:tag name="KSO_WM_UNIT_ID" val="custom20189097_10*m_h_i*1_1_1"/>
  <p:tag name="KSO_WM_UNIT_LAYERLEVEL" val="1_1_1"/>
  <p:tag name="KSO_WM_BEAUTIFY_FLAG" val="#wm#"/>
  <p:tag name="KSO_WM_TAG_VERSION" val="1.0"/>
  <p:tag name="KSO_WM_DIAGRAM_GROUP_CODE" val="m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2_1"/>
  <p:tag name="KSO_WM_UNIT_ID" val="custom20189097_10*m_h_i*1_2_1"/>
  <p:tag name="KSO_WM_UNIT_LAYERLEVEL" val="1_1_1"/>
  <p:tag name="KSO_WM_BEAUTIFY_FLAG" val="#wm#"/>
  <p:tag name="KSO_WM_TAG_VERSION" val="1.0"/>
  <p:tag name="KSO_WM_DIAGRAM_GROUP_CODE" val="m1-2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3_1"/>
  <p:tag name="KSO_WM_UNIT_ID" val="custom20189097_10*m_h_i*1_3_1"/>
  <p:tag name="KSO_WM_UNIT_LAYERLEVEL" val="1_1_1"/>
  <p:tag name="KSO_WM_BEAUTIFY_FLAG" val="#wm#"/>
  <p:tag name="KSO_WM_TAG_VERSION" val="1.0"/>
  <p:tag name="KSO_WM_DIAGRAM_GROUP_CODE" val="m1-2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4_1"/>
  <p:tag name="KSO_WM_UNIT_ID" val="custom20189097_10*m_h_i*1_4_1"/>
  <p:tag name="KSO_WM_UNIT_LAYERLEVEL" val="1_1_1"/>
  <p:tag name="KSO_WM_BEAUTIFY_FLAG" val="#wm#"/>
  <p:tag name="KSO_WM_TAG_VERSION" val="1.0"/>
  <p:tag name="KSO_WM_DIAGRAM_GROUP_CODE" val="m1-2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2_2"/>
  <p:tag name="KSO_WM_UNIT_ID" val="custom20189097_10*m_h_i*1_2_2"/>
  <p:tag name="KSO_WM_UNIT_LAYERLEVEL" val="1_1_1"/>
  <p:tag name="KSO_WM_BEAUTIFY_FLAG" val="#wm#"/>
  <p:tag name="KSO_WM_TAG_VERSION" val="1.0"/>
  <p:tag name="KSO_WM_DIAGRAM_GROUP_CODE" val="m1-2"/>
  <p:tag name="KSO_WM_UNIT_LINE_FORE_SCHEMECOLOR_INDEX" val="7"/>
  <p:tag name="KSO_WM_UNIT_LINE_FILL_TYPE" val="2"/>
  <p:tag name="KSO_WM_UNIT_USESOURCEFORMAT_APPLY" val="1"/>
</p:tagLst>
</file>

<file path=ppt/tags/tag175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4_2"/>
  <p:tag name="KSO_WM_UNIT_ID" val="custom20189097_10*m_h_i*1_4_2"/>
  <p:tag name="KSO_WM_UNIT_LAYERLEVEL" val="1_1_1"/>
  <p:tag name="KSO_WM_BEAUTIFY_FLAG" val="#wm#"/>
  <p:tag name="KSO_WM_TAG_VERSION" val="1.0"/>
  <p:tag name="KSO_WM_DIAGRAM_GROUP_CODE" val="m1-2"/>
  <p:tag name="KSO_WM_UNIT_LINE_FORE_SCHEMECOLOR_INDEX" val="7"/>
  <p:tag name="KSO_WM_UNIT_LINE_FILL_TYPE" val="2"/>
  <p:tag name="KSO_WM_UNIT_USESOURCEFORMAT_APPLY" val="1"/>
</p:tagLst>
</file>

<file path=ppt/tags/tag176.xml><?xml version="1.0" encoding="utf-8"?>
<p:tagLst xmlns:p="http://schemas.openxmlformats.org/presentationml/2006/main">
  <p:tag name="KSO_WM_TEMPLATE_CATEGORY" val="custom"/>
  <p:tag name="KSO_WM_TEMPLATE_INDEX" val="20189097"/>
  <p:tag name="KSO_WM_UNIT_TYPE" val="m_h_i"/>
  <p:tag name="KSO_WM_UNIT_INDEX" val="1_3_2"/>
  <p:tag name="KSO_WM_UNIT_ID" val="custom20189097_10*m_h_i*1_3_2"/>
  <p:tag name="KSO_WM_UNIT_LAYERLEVEL" val="1_1_1"/>
  <p:tag name="KSO_WM_BEAUTIFY_FLAG" val="#wm#"/>
  <p:tag name="KSO_WM_TAG_VERSION" val="1.0"/>
  <p:tag name="KSO_WM_DIAGRAM_GROUP_CODE" val="m1-2"/>
  <p:tag name="KSO_WM_UNIT_LINE_FORE_SCHEMECOLOR_INDEX" val="7"/>
  <p:tag name="KSO_WM_UNIT_LINE_FILL_TYPE" val="2"/>
  <p:tag name="KSO_WM_UNIT_USESOURCEFORMAT_APPLY" val="1"/>
</p:tagLst>
</file>

<file path=ppt/tags/tag177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2_2"/>
  <p:tag name="KSO_WM_UNIT_ID" val="custom20189097_10*m_h_a*1_2_2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3_2"/>
  <p:tag name="KSO_WM_UNIT_ID" val="custom20189097_10*m_h_a*1_3_2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4_2"/>
  <p:tag name="KSO_WM_UNIT_ID" val="custom20189097_10*m_h_a*1_4_2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0"/>
  <p:tag name="KSO_WM_TEMPLATE_CATEGORY" val="custom"/>
  <p:tag name="KSO_WM_TEMPLATE_INDEX" val="20189097"/>
  <p:tag name="KSO_WM_UNIT_INDEX" val="10"/>
</p:tagLst>
</file>

<file path=ppt/tags/tag180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2_1"/>
  <p:tag name="KSO_WM_UNIT_ID" val="custom20189097_10*m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3_1"/>
  <p:tag name="KSO_WM_UNIT_ID" val="custom20189097_10*m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4_1"/>
  <p:tag name="KSO_WM_UNIT_ID" val="custom20189097_10*m_h_f*1_4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1_2"/>
  <p:tag name="KSO_WM_UNIT_ID" val="custom20189097_10*m_h_a*1_1_2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1_1"/>
  <p:tag name="KSO_WM_UNIT_ID" val="custom20189097_10*m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0*a*1"/>
  <p:tag name="KSO_WM_UNIT_LAYERLEVEL" val="1"/>
  <p:tag name="KSO_WM_UNIT_VALUE" val="2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186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0*f*1"/>
  <p:tag name="KSO_WM_UNIT_LAYERLEVEL" val="1"/>
  <p:tag name="KSO_WM_UNIT_VALUE" val="10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 Theme color makes PPT more convenient to change. Adjust the spacing to adapt to Chinese typesetting, use the reference line in PPT."/>
</p:tagLst>
</file>

<file path=ppt/tags/tag187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1_1"/>
  <p:tag name="KSO_WM_UNIT_ID" val="custom20189097_10*m_h_a*1_1_1"/>
  <p:tag name="KSO_WM_UNIT_LAYERLEVEL" val="1_1_1"/>
  <p:tag name="KSO_WM_UNIT_VALUE" val="1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Q1 Text here"/>
  <p:tag name="KSO_WM_UNIT_TEXT_FILL_FORE_SCHEMECOLOR_INDEX" val="14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2_1"/>
  <p:tag name="KSO_WM_UNIT_ID" val="custom20189097_10*m_h_a*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Q2 Text here"/>
  <p:tag name="KSO_WM_UNIT_TEXT_FILL_FORE_SCHEMECOLOR_INDEX" val="13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3_1"/>
  <p:tag name="KSO_WM_UNIT_ID" val="custom20189097_10*m_h_a*1_3_1"/>
  <p:tag name="KSO_WM_UNIT_LAYERLEVEL" val="1_1_1"/>
  <p:tag name="KSO_WM_UNIT_VALUE" val="1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Q3 Text here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1"/>
  <p:tag name="KSO_WM_TEMPLATE_CATEGORY" val="custom"/>
  <p:tag name="KSO_WM_TEMPLATE_INDEX" val="20189097"/>
  <p:tag name="KSO_WM_UNIT_INDEX" val="11"/>
</p:tagLst>
</file>

<file path=ppt/tags/tag190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4_1"/>
  <p:tag name="KSO_WM_UNIT_ID" val="custom20189097_10*m_h_a*1_4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2"/>
  <p:tag name="KSO_WM_UNIT_PRESET_TEXT" val="Q4 Text"/>
  <p:tag name="KSO_WM_UNIT_TEXT_FILL_FORE_SCHEMECOLOR_INDEX" val="13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0"/>
  <p:tag name="KSO_WM_SLIDE_INDEX" val="10"/>
  <p:tag name="KSO_WM_SLIDE_ITEM_CNT" val="4"/>
  <p:tag name="KSO_WM_SLIDE_LAYOUT" val="f_a_m"/>
  <p:tag name="KSO_WM_SLIDE_LAYOUT_CNT" val="1_1_1"/>
  <p:tag name="KSO_WM_SLIDE_TYPE" val="text"/>
  <p:tag name="KSO_WM_SLIDE_SUBTYPE" val="diag"/>
  <p:tag name="KSO_WM_BEAUTIFY_FLAG" val="#wm#"/>
  <p:tag name="KSO_WM_SLIDE_POSITION" val="67*166"/>
  <p:tag name="KSO_WM_SLIDE_SIZE" val="849*326"/>
  <p:tag name="KSO_WM_DIAGRAM_GROUP_CODE" val="m1-2"/>
</p:tagLst>
</file>

<file path=ppt/tags/tag192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1"/>
  <p:tag name="KSO_WM_UNIT_ID" val="custom20189097_11*d*1"/>
  <p:tag name="KSO_WM_UNIT_LAYERLEVEL" val="1"/>
  <p:tag name="KSO_WM_UNIT_VALUE" val="1222*3384"/>
  <p:tag name="KSO_WM_UNIT_HIGHLIGHT" val="0"/>
  <p:tag name="KSO_WM_UNIT_COMPATIBLE" val="0"/>
  <p:tag name="KSO_WM_UNIT_CLEAR" val="0"/>
  <p:tag name="KSO_WM_BEAUTIFY_FLAG" val="#wm#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1*i*1"/>
  <p:tag name="KSO_WM_TEMPLATE_CATEGORY" val="custom"/>
  <p:tag name="KSO_WM_TEMPLATE_INDEX" val="20189097"/>
  <p:tag name="KSO_WM_UNIT_INDEX" val="1"/>
</p:tagLst>
</file>

<file path=ppt/tags/tag194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11*l_h_i*1_1_1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11*l_h_i*1_2_1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11*l_h_i*1_3_1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2"/>
  <p:tag name="KSO_WM_UNIT_ID" val="custom20189097_11*l_h_i*1_3_2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1*i*6"/>
  <p:tag name="KSO_WM_TEMPLATE_CATEGORY" val="custom"/>
  <p:tag name="KSO_WM_TEMPLATE_INDEX" val="20189097"/>
  <p:tag name="KSO_WM_UNIT_INDEX" val="6"/>
</p:tagLst>
</file>

<file path=ppt/tags/tag19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11*l_h_i*1_1_2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2"/>
  <p:tag name="KSO_WM_TEMPLATE_CATEGORY" val="custom"/>
  <p:tag name="KSO_WM_TEMPLATE_INDEX" val="20189097"/>
  <p:tag name="KSO_WM_UNIT_INDEX" val="12"/>
</p:tagLst>
</file>

<file path=ppt/tags/tag200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3"/>
  <p:tag name="KSO_WM_UNIT_ID" val="custom20189097_11*l_h_i*1_1_3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1*i*11"/>
  <p:tag name="KSO_WM_TEMPLATE_CATEGORY" val="custom"/>
  <p:tag name="KSO_WM_TEMPLATE_INDEX" val="20189097"/>
  <p:tag name="KSO_WM_UNIT_INDEX" val="11"/>
</p:tagLst>
</file>

<file path=ppt/tags/tag20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2"/>
  <p:tag name="KSO_WM_UNIT_ID" val="custom20189097_11*l_h_i*1_2_2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3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3"/>
  <p:tag name="KSO_WM_UNIT_ID" val="custom20189097_11*l_h_i*1_2_3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4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4"/>
  <p:tag name="KSO_WM_UNIT_ID" val="custom20189097_11*l_h_i*1_2_4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5"/>
  <p:tag name="KSO_WM_UNIT_ID" val="custom20189097_11*l_h_i*1_2_5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6"/>
  <p:tag name="KSO_WM_UNIT_ID" val="custom20189097_11*l_h_i*1_2_6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7"/>
  <p:tag name="KSO_WM_UNIT_ID" val="custom20189097_11*l_h_i*1_2_7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8"/>
  <p:tag name="KSO_WM_UNIT_ID" val="custom20189097_11*l_h_i*1_2_8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0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9"/>
  <p:tag name="KSO_WM_UNIT_ID" val="custom20189097_11*l_h_i*1_2_9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3"/>
  <p:tag name="KSO_WM_TEMPLATE_CATEGORY" val="custom"/>
  <p:tag name="KSO_WM_TEMPLATE_INDEX" val="20189097"/>
  <p:tag name="KSO_WM_UNIT_INDEX" val="13"/>
</p:tagLst>
</file>

<file path=ppt/tags/tag210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0"/>
  <p:tag name="KSO_WM_UNIT_ID" val="custom20189097_11*l_h_i*1_2_10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1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1"/>
  <p:tag name="KSO_WM_UNIT_ID" val="custom20189097_11*l_h_i*1_2_11"/>
  <p:tag name="KSO_WM_UNIT_LAYERLEVEL" val="1_1_1"/>
  <p:tag name="KSO_WM_BEAUTIFY_FLAG" val="#wm#"/>
  <p:tag name="KSO_WM_TAG_VERSION" val="1.0"/>
  <p:tag name="KSO_WM_DIAGRAM_GROUP_CODE" val="l1-4"/>
  <p:tag name="KSO_WM_UNIT_FILL_FORE_SCHEMECOLOR_INDEX" val="5"/>
  <p:tag name="KSO_WM_UNIT_FILL_TYPE" val="1"/>
  <p:tag name="KSO_WM_UNIT_USESOURCEFORMAT_APPLY" val="1"/>
</p:tagLst>
</file>

<file path=ppt/tags/tag212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11*l_h_a*1_3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11*l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11*l_h_f*1_2_1"/>
  <p:tag name="KSO_WM_UNIT_LAYERLEVEL" val="1_1_1"/>
  <p:tag name="KSO_WM_UNIT_VALUE" val="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11*l_h_f*1_3_1"/>
  <p:tag name="KSO_WM_UNIT_LAYERLEVEL" val="1_1_1"/>
  <p:tag name="KSO_WM_UNIT_VALUE" val="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11*l_h_a*1_1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11*l_h_f*1_1_1"/>
  <p:tag name="KSO_WM_UNIT_LAYERLEVEL" val="1_1_1"/>
  <p:tag name="KSO_WM_UNIT_VALUE" val="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PRESET_TEXT" val="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1*a*1"/>
  <p:tag name="KSO_WM_UNIT_LAYERLEVEL" val="1"/>
  <p:tag name="KSO_WM_UNIT_VALUE" val="1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19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1*f*1"/>
  <p:tag name="KSO_WM_UNIT_LAYERLEVEL" val="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 Theme color makes PPT more convenient to change.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4"/>
  <p:tag name="KSO_WM_TEMPLATE_CATEGORY" val="custom"/>
  <p:tag name="KSO_WM_TEMPLATE_INDEX" val="20189097"/>
  <p:tag name="KSO_WM_UNIT_INDEX" val="14"/>
</p:tagLst>
</file>

<file path=ppt/tags/tag220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1"/>
  <p:tag name="KSO_WM_SLIDE_INDEX" val="11"/>
  <p:tag name="KSO_WM_SLIDE_ITEM_CNT" val="4"/>
  <p:tag name="KSO_WM_SLIDE_LAYOUT" val="f_a_l_d"/>
  <p:tag name="KSO_WM_SLIDE_LAYOUT_CNT" val="1_1_1_1"/>
  <p:tag name="KSO_WM_SLIDE_TYPE" val="text"/>
  <p:tag name="KSO_WM_SLIDE_SUBTYPE" val="diag"/>
  <p:tag name="KSO_WM_BEAUTIFY_FLAG" val="#wm#"/>
  <p:tag name="KSO_WM_SLIDE_POSITION" val="0*1"/>
  <p:tag name="KSO_WM_SLIDE_SIZE" val="960*496"/>
  <p:tag name="KSO_WM_DIAGRAM_GROUP_CODE" val="l1-4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2*i*0"/>
  <p:tag name="KSO_WM_TEMPLATE_CATEGORY" val="custom"/>
  <p:tag name="KSO_WM_TEMPLATE_INDEX" val="20189097"/>
  <p:tag name="KSO_WM_UNIT_INDEX" val="0"/>
</p:tagLst>
</file>

<file path=ppt/tags/tag22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12*l_h_i*1_1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12*l_h_i*1_1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2*i*3"/>
  <p:tag name="KSO_WM_TEMPLATE_CATEGORY" val="custom"/>
  <p:tag name="KSO_WM_TEMPLATE_INDEX" val="20189097"/>
  <p:tag name="KSO_WM_UNIT_INDEX" val="3"/>
</p:tagLst>
</file>

<file path=ppt/tags/tag22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12*l_h_i*1_2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2"/>
  <p:tag name="KSO_WM_UNIT_ID" val="custom20189097_12*l_h_i*1_2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12*l_h_a*1_2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2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29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12*l_h_a*1_1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5"/>
  <p:tag name="KSO_WM_TEMPLATE_CATEGORY" val="custom"/>
  <p:tag name="KSO_WM_TEMPLATE_INDEX" val="20189097"/>
  <p:tag name="KSO_WM_UNIT_INDEX" val="15"/>
</p:tagLst>
</file>

<file path=ppt/tags/tag230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12*l_h_f*1_1_1"/>
  <p:tag name="KSO_WM_UNIT_LAYERLEVEL" val="1_1_1"/>
  <p:tag name="KSO_WM_UNIT_VALUE" val="12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12*l_h_f*1_2_1"/>
  <p:tag name="KSO_WM_UNIT_LAYERLEVEL" val="1_1_1"/>
  <p:tag name="KSO_WM_UNIT_VALUE" val="12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2"/>
  <p:tag name="KSO_WM_SLIDE_INDEX" val="12"/>
  <p:tag name="KSO_WM_SLIDE_ITEM_CNT" val="2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124*152"/>
  <p:tag name="KSO_WM_SLIDE_SIZE" val="720*296"/>
  <p:tag name="KSO_WM_DIAGRAM_GROUP_CODE" val="l1-5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3*i*0"/>
  <p:tag name="KSO_WM_TEMPLATE_CATEGORY" val="custom"/>
  <p:tag name="KSO_WM_TEMPLATE_INDEX" val="20189097"/>
  <p:tag name="KSO_WM_UNIT_INDEX" val="0"/>
</p:tagLst>
</file>

<file path=ppt/tags/tag234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13*l_h_i*1_1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13*l_h_i*1_1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13*l_h_i*1_2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2"/>
  <p:tag name="KSO_WM_UNIT_ID" val="custom20189097_13*l_h_i*1_2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13*l_h_i*1_3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2"/>
  <p:tag name="KSO_WM_UNIT_ID" val="custom20189097_13*l_h_i*1_3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6"/>
  <p:tag name="KSO_WM_TEMPLATE_CATEGORY" val="custom"/>
  <p:tag name="KSO_WM_TEMPLATE_INDEX" val="20189097"/>
  <p:tag name="KSO_WM_UNIT_INDEX" val="16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3*i*7"/>
  <p:tag name="KSO_WM_TEMPLATE_CATEGORY" val="custom"/>
  <p:tag name="KSO_WM_TEMPLATE_INDEX" val="20189097"/>
  <p:tag name="KSO_WM_UNIT_INDEX" val="7"/>
</p:tagLst>
</file>

<file path=ppt/tags/tag241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13*l_h_a*1_3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3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4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13*l_h_a*1_1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13*l_h_a*1_2_1"/>
  <p:tag name="KSO_WM_UNIT_LAYERLEVEL" val="1_1_1"/>
  <p:tag name="KSO_WM_UNIT_VALUE" val="1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13*l_h_f*1_2_1"/>
  <p:tag name="KSO_WM_UNIT_LAYERLEVEL" val="1_1_1"/>
  <p:tag name="KSO_WM_UNIT_VALUE" val="1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13*l_h_f*1_1_1"/>
  <p:tag name="KSO_WM_UNIT_LAYERLEVEL" val="1_1_1"/>
  <p:tag name="KSO_WM_UNIT_VALUE" val="1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13*l_h_f*1_3_1"/>
  <p:tag name="KSO_WM_UNIT_LAYERLEVEL" val="1_1_1"/>
  <p:tag name="KSO_WM_UNIT_VALUE" val="1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3"/>
  <p:tag name="KSO_WM_SLIDE_INDEX" val="13"/>
  <p:tag name="KSO_WM_SLIDE_ITEM_CNT" val="3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127*159"/>
  <p:tag name="KSO_WM_SLIDE_SIZE" val="704*296"/>
  <p:tag name="KSO_WM_DIAGRAM_GROUP_CODE" val="l1-5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4*i*0"/>
  <p:tag name="KSO_WM_TEMPLATE_CATEGORY" val="custom"/>
  <p:tag name="KSO_WM_TEMPLATE_INDEX" val="20189097"/>
  <p:tag name="KSO_WM_UNIT_INDEX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7"/>
  <p:tag name="KSO_WM_TEMPLATE_CATEGORY" val="custom"/>
  <p:tag name="KSO_WM_TEMPLATE_INDEX" val="20189097"/>
  <p:tag name="KSO_WM_UNIT_INDEX" val="17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4*i*1"/>
  <p:tag name="KSO_WM_TEMPLATE_CATEGORY" val="custom"/>
  <p:tag name="KSO_WM_TEMPLATE_INDEX" val="20189097"/>
  <p:tag name="KSO_WM_UNIT_INDEX" val="1"/>
</p:tagLst>
</file>

<file path=ppt/tags/tag25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14*l_h_i*1_1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14*l_h_i*1_1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14*l_h_i*1_2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2"/>
  <p:tag name="KSO_WM_UNIT_ID" val="custom20189097_14*l_h_i*1_2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14*l_h_i*1_3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2"/>
  <p:tag name="KSO_WM_UNIT_ID" val="custom20189097_14*l_h_i*1_3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4_1"/>
  <p:tag name="KSO_WM_UNIT_ID" val="custom20189097_14*l_h_i*1_4_1"/>
  <p:tag name="KSO_WM_UNIT_LAYERLEVEL" val="1_1_1"/>
  <p:tag name="KSO_WM_BEAUTIFY_FLAG" val="#wm#"/>
  <p:tag name="KSO_WM_TAG_VERSION" val="1.0"/>
  <p:tag name="KSO_WM_DIAGRAM_GROUP_CODE" val="l1-5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4_2"/>
  <p:tag name="KSO_WM_UNIT_ID" val="custom20189097_14*l_h_i*1_4_2"/>
  <p:tag name="KSO_WM_UNIT_LAYERLEVEL" val="1_1_1"/>
  <p:tag name="KSO_WM_BEAUTIFY_FLAG" val="#wm#"/>
  <p:tag name="KSO_WM_TAG_VERSION" val="1.0"/>
  <p:tag name="KSO_WM_DIAGRAM_GROUP_CODE" val="l1-5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14*l_h_a*1_1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8"/>
  <p:tag name="KSO_WM_TEMPLATE_CATEGORY" val="custom"/>
  <p:tag name="KSO_WM_TEMPLATE_INDEX" val="20189097"/>
  <p:tag name="KSO_WM_UNIT_INDEX" val="18"/>
</p:tagLst>
</file>

<file path=ppt/tags/tag260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14*l_h_f*1_1_1"/>
  <p:tag name="KSO_WM_UNIT_LAYERLEVEL" val="1_1_1"/>
  <p:tag name="KSO_WM_UNIT_VALUE" val="9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14*l_h_f*1_2_1"/>
  <p:tag name="KSO_WM_UNIT_LAYERLEVEL" val="1_1_1"/>
  <p:tag name="KSO_WM_UNIT_VALUE" val="9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62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14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14*l_h_a*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14*l_h_f*1_3_1"/>
  <p:tag name="KSO_WM_UNIT_LAYERLEVEL" val="1_1_1"/>
  <p:tag name="KSO_WM_UNIT_VALUE" val="9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4_1"/>
  <p:tag name="KSO_WM_UNIT_ID" val="custom20189097_14*l_h_f*1_4_1"/>
  <p:tag name="KSO_WM_UNIT_LAYERLEVEL" val="1_1_1"/>
  <p:tag name="KSO_WM_UNIT_VALUE" val="9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4_1"/>
  <p:tag name="KSO_WM_UNIT_ID" val="custom20189097_14*l_h_a*1_4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5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4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6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4"/>
  <p:tag name="KSO_WM_SLIDE_INDEX" val="14"/>
  <p:tag name="KSO_WM_SLIDE_ITEM_CNT" val="4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93*204"/>
  <p:tag name="KSO_WM_SLIDE_SIZE" val="785*236"/>
  <p:tag name="KSO_WM_DIAGRAM_GROUP_CODE" val="l1-5"/>
</p:tagLst>
</file>

<file path=ppt/tags/tag269.xml><?xml version="1.0" encoding="utf-8"?>
<p:tagLst xmlns:p="http://schemas.openxmlformats.org/presentationml/2006/main">
  <p:tag name="KSO_WM_TEMPLATE_CATEGORY" val="custom"/>
  <p:tag name="KSO_WM_TEMPLATE_INDEX" val="20189097"/>
  <p:tag name="KSO_WM_UNIT_TYPE" val="h_a"/>
  <p:tag name="KSO_WM_UNIT_INDEX" val="1_1"/>
  <p:tag name="KSO_WM_UNIT_ID" val="custom20189097_15*h_a*1_1"/>
  <p:tag name="KSO_WM_UNIT_LAYERLEVEL" val="1_1"/>
  <p:tag name="KSO_WM_UNIT_VALUE" val="15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9"/>
  <p:tag name="KSO_WM_TEMPLATE_CATEGORY" val="custom"/>
  <p:tag name="KSO_WM_TEMPLATE_INDEX" val="20189097"/>
  <p:tag name="KSO_WM_UNIT_INDEX" val="19"/>
</p:tagLst>
</file>

<file path=ppt/tags/tag270.xml><?xml version="1.0" encoding="utf-8"?>
<p:tagLst xmlns:p="http://schemas.openxmlformats.org/presentationml/2006/main">
  <p:tag name="KSO_WM_TEMPLATE_CATEGORY" val="custom"/>
  <p:tag name="KSO_WM_TEMPLATE_INDEX" val="20189097"/>
  <p:tag name="KSO_WM_UNIT_TYPE" val="h_f"/>
  <p:tag name="KSO_WM_UNIT_INDEX" val="1_1"/>
  <p:tag name="KSO_WM_UNIT_ID" val="custom20189097_15*h_f*1_1"/>
  <p:tag name="KSO_WM_UNIT_LAYERLEVEL" val="1_1"/>
  <p:tag name="KSO_WM_UNIT_VALUE" val="40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Lorem ipsum dolor sit amet, consectetur adipisicing elit.Lorem ipsum dolor sit amet, consectetur adipisicing elit.&#13;Lorem ipsum dolor sit amet, consectetur adipisicing elit.&#13;Lorem ipsum dolor sit amet, consectetur adipisicing elit.&#13;Lorem ipsum dolor sit amet, consectetur adipisicing elit.Lorem ipsum dolor sit amet, consectetur adipisicing elit.Lorem ipsum dolor sit amet, consectetur adipisicing elit.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5*i*2"/>
  <p:tag name="KSO_WM_TEMPLATE_CATEGORY" val="custom"/>
  <p:tag name="KSO_WM_TEMPLATE_INDEX" val="20189097"/>
  <p:tag name="KSO_WM_UNIT_INDEX" val="2"/>
</p:tagLst>
</file>

<file path=ppt/tags/tag272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5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7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5"/>
  <p:tag name="KSO_WM_SLIDE_INDEX" val="15"/>
  <p:tag name="KSO_WM_SLIDE_ITEM_CNT" val="1"/>
  <p:tag name="KSO_WM_SLIDE_LAYOUT" val="a_h"/>
  <p:tag name="KSO_WM_SLIDE_LAYOUT_CNT" val="1_1"/>
  <p:tag name="KSO_WM_SLIDE_TYPE" val="text"/>
  <p:tag name="KSO_WM_SLIDE_SUBTYPE" val="pureTxt"/>
  <p:tag name="KSO_WM_BEAUTIFY_FLAG" val="#wm#"/>
  <p:tag name="KSO_WM_SLIDE_POSITION" val="62*182"/>
  <p:tag name="KSO_WM_SLIDE_SIZE" val="835*273"/>
</p:tagLst>
</file>

<file path=ppt/tags/tag274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1"/>
  <p:tag name="KSO_WM_UNIT_ID" val="custom20189097_16*d*1"/>
  <p:tag name="KSO_WM_UNIT_LAYERLEVEL" val="1"/>
  <p:tag name="KSO_WM_UNIT_VALUE" val="1450*3384"/>
  <p:tag name="KSO_WM_UNIT_HIGHLIGHT" val="0"/>
  <p:tag name="KSO_WM_UNIT_COMPATIBLE" val="0"/>
  <p:tag name="KSO_WM_UNIT_CLEAR" val="0"/>
  <p:tag name="KSO_WM_BEAUTIFY_FLAG" val="#wm#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6*i*1"/>
  <p:tag name="KSO_WM_TEMPLATE_CATEGORY" val="custom"/>
  <p:tag name="KSO_WM_TEMPLATE_INDEX" val="20189097"/>
  <p:tag name="KSO_WM_UNIT_INDEX" val="1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6*i*2"/>
  <p:tag name="KSO_WM_TEMPLATE_CATEGORY" val="custom"/>
  <p:tag name="KSO_WM_TEMPLATE_INDEX" val="20189097"/>
  <p:tag name="KSO_WM_UNIT_INDEX" val="2"/>
</p:tagLst>
</file>

<file path=ppt/tags/tag277.xml><?xml version="1.0" encoding="utf-8"?>
<p:tagLst xmlns:p="http://schemas.openxmlformats.org/presentationml/2006/main">
  <p:tag name="KSO_WM_UNIT_LAYERLEVEL" val="1"/>
  <p:tag name="KSO_WM_UNIT_VALUE" val="1711*844"/>
  <p:tag name="KSO_WM_UNIT_HIGHLIGHT" val="0"/>
  <p:tag name="KSO_WM_UNIT_COMPATIBLE" val="0"/>
  <p:tag name="KSO_WM_UNIT_CLEAR" val="0"/>
  <p:tag name="KSO_WM_TAG_VERSION" val="1.0"/>
  <p:tag name="KSO_WM_BEAUTIFY_FLAG" val="#wm#"/>
  <p:tag name="KSO_WM_UNIT_TYPE" val="i"/>
  <p:tag name="KSO_WM_UNIT_ID" val="custom20189097_16*i*3"/>
  <p:tag name="KSO_WM_TEMPLATE_CATEGORY" val="custom"/>
  <p:tag name="KSO_WM_TEMPLATE_INDEX" val="20189097"/>
  <p:tag name="KSO_WM_UNIT_INDEX" val="3"/>
</p:tagLst>
</file>

<file path=ppt/tags/tag278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6*a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79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6*f*1"/>
  <p:tag name="KSO_WM_UNIT_LAYERLEVEL" val="1"/>
  <p:tag name="KSO_WM_UNIT_VALUE" val="7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 Theme color makes PPT more convenient to change.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0"/>
  <p:tag name="KSO_WM_TEMPLATE_CATEGORY" val="custom"/>
  <p:tag name="KSO_WM_TEMPLATE_INDEX" val="20189097"/>
  <p:tag name="KSO_WM_UNIT_INDEX" val="20"/>
</p:tagLst>
</file>

<file path=ppt/tags/tag280.xml><?xml version="1.0" encoding="utf-8"?>
<p:tagLst xmlns:p="http://schemas.openxmlformats.org/presentationml/2006/main">
  <p:tag name="KSO_WM_TEMPLATE_CATEGORY" val="custom"/>
  <p:tag name="KSO_WM_TEMPLATE_INDEX" val="20189097"/>
  <p:tag name="KSO_WM_UNIT_TYPE" val="h_f"/>
  <p:tag name="KSO_WM_UNIT_INDEX" val="1_1"/>
  <p:tag name="KSO_WM_UNIT_ID" val="custom20189097_16*h_f*1_1"/>
  <p:tag name="KSO_WM_UNIT_LAYERLEVEL" val="1_1"/>
  <p:tag name="KSO_WM_UNIT_VALUE" val="11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upporting text here.&#13;Copy paste fonts. Choose the only option to retain text.&#13;Adjust the spacing to adapt to Chinese typesetting, use the reference line in PPT."/>
</p:tagLst>
</file>

<file path=ppt/tags/tag281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h_d"/>
  <p:tag name="KSO_WM_UNIT_INDEX" val="1_1"/>
  <p:tag name="KSO_WM_UNIT_ID" val="custom20189097_16*h_d*1_1"/>
  <p:tag name="KSO_WM_UNIT_LAYERLEVEL" val="1_1"/>
  <p:tag name="KSO_WM_UNIT_VALUE" val="946*544"/>
  <p:tag name="KSO_WM_UNIT_HIGHLIGHT" val="0"/>
  <p:tag name="KSO_WM_UNIT_COMPATIBLE" val="0"/>
  <p:tag name="KSO_WM_UNIT_CLEAR" val="0"/>
  <p:tag name="KSO_WM_BEAUTIFY_FLAG" val="#wm#"/>
</p:tagLst>
</file>

<file path=ppt/tags/tag282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6"/>
  <p:tag name="KSO_WM_SLIDE_INDEX" val="16"/>
  <p:tag name="KSO_WM_SLIDE_ITEM_CNT" val="3"/>
  <p:tag name="KSO_WM_SLIDE_LAYOUT" val="f_a_h_d"/>
  <p:tag name="KSO_WM_SLIDE_LAYOUT_CNT" val="1_1_1_1"/>
  <p:tag name="KSO_WM_SLIDE_TYPE" val="text"/>
  <p:tag name="KSO_WM_SLIDE_SUBTYPE" val="picTxt"/>
  <p:tag name="KSO_WM_BEAUTIFY_FLAG" val="#wm#"/>
  <p:tag name="KSO_WM_SLIDE_POSITION" val="0*0"/>
  <p:tag name="KSO_WM_SLIDE_SIZE" val="960*486"/>
</p:tagLst>
</file>

<file path=ppt/tags/tag283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2"/>
  <p:tag name="KSO_WM_UNIT_ID" val="custom20189097_17*n_h_i*1_2_2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6"/>
  <p:tag name="KSO_WM_UNIT_ID" val="custom20189097_17*n_h_i*1_2_6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5"/>
  <p:tag name="KSO_WM_UNIT_ID" val="custom20189097_17*n_h_i*1_2_5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4"/>
  <p:tag name="KSO_WM_UNIT_ID" val="custom20189097_17*n_h_i*1_2_4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"/>
  <p:tag name="KSO_WM_UNIT_ID" val="custom20189097_17*n_h_i*1_2_1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8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3"/>
  <p:tag name="KSO_WM_UNIT_ID" val="custom20189097_17*n_h_i*1_2_3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1_1"/>
  <p:tag name="KSO_WM_UNIT_ID" val="custom20189097_17*n_h_f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n1-1"/>
  <p:tag name="KSO_WM_UNIT_PRESET_TEXT" val="LOREM IPSUM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1"/>
  <p:tag name="KSO_WM_TEMPLATE_CATEGORY" val="custom"/>
  <p:tag name="KSO_WM_TEMPLATE_INDEX" val="20189097"/>
  <p:tag name="KSO_WM_UNIT_INDEX" val="21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7*i*7"/>
  <p:tag name="KSO_WM_TEMPLATE_CATEGORY" val="custom"/>
  <p:tag name="KSO_WM_TEMPLATE_INDEX" val="20189097"/>
  <p:tag name="KSO_WM_UNIT_INDEX" val="7"/>
</p:tagLst>
</file>

<file path=ppt/tags/tag291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7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292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7*f*1"/>
  <p:tag name="KSO_WM_UNIT_LAYERLEVEL" val="1"/>
  <p:tag name="KSO_WM_UNIT_VALUE" val="19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Lorem ipsum dolor sit amet, consectetur adipisicing elit.Lorem ipsum dolor sit amet, consectetur adipisicing elit.&#13;&#13;Lorem ipsum dolor sit amet, consectetur adipisicing elit.Lorem ipsum dolor sit amet, consectetur adipisicing elit.Lorem ipsum dolor sit amet, consectetur adipisicing elit."/>
</p:tagLst>
</file>

<file path=ppt/tags/tag29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3"/>
  <p:tag name="KSO_WM_UNIT_ID" val="custom20189097_17*n_h_f*1_2_3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"/>
  <p:tag name="KSO_WM_UNIT_TEXT_FILL_FORE_SCHEMECOLOR_INDEX" val="13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2"/>
  <p:tag name="KSO_WM_UNIT_ID" val="custom20189097_17*n_h_f*1_2_2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1"/>
  <p:tag name="KSO_WM_UNIT_ID" val="custom20189097_17*n_h_f*1_2_1"/>
  <p:tag name="KSO_WM_UNIT_CLEAR" val="1"/>
  <p:tag name="KSO_WM_UNIT_LAYERLEVEL" val="1_1_1"/>
  <p:tag name="KSO_WM_UNIT_VALUE" val="16"/>
  <p:tag name="KSO_WM_UNIT_HIGHLIGHT" val="0"/>
  <p:tag name="KSO_WM_UNIT_COMPATIBLE" val="0"/>
  <p:tag name="KSO_WM_DIAGRAM_GROUP_CODE" val="n1-1"/>
  <p:tag name="KSO_WM_UNIT_PRESET_TEXT" val="LOREM IPSUM DOLOR SIT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SLIDE_ID" val="custom20189097_17"/>
  <p:tag name="KSO_WM_SLIDE_INDEX" val="17"/>
  <p:tag name="KSO_WM_SLIDE_ITEM_CNT" val="3"/>
  <p:tag name="KSO_WM_SLIDE_LAYOUT" val="n_a_f"/>
  <p:tag name="KSO_WM_SLIDE_LAYOUT_CNT" val="1_1_1"/>
  <p:tag name="KSO_WM_SLIDE_TYPE" val="text"/>
  <p:tag name="KSO_WM_BEAUTIFY_FLAG" val="#wm#"/>
  <p:tag name="KSO_WM_SLIDE_POSITION" val="79*118"/>
  <p:tag name="KSO_WM_SLIDE_SIZE" val="855*324"/>
  <p:tag name="KSO_WM_TEMPLATE_CATEGORY" val="custom"/>
  <p:tag name="KSO_WM_TEMPLATE_INDEX" val="20189097"/>
  <p:tag name="KSO_WM_TAG_VERSION" val="1.0"/>
  <p:tag name="KSO_WM_DIAGRAM_GROUP_CODE" val="n1-1"/>
  <p:tag name="KSO_WM_SLIDE_SUBTYPE" val="diag"/>
</p:tagLst>
</file>

<file path=ppt/tags/tag297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4"/>
  <p:tag name="KSO_WM_UNIT_ID" val="custom20189097_18*n_h_i*1_2_4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5"/>
  <p:tag name="KSO_WM_UNIT_ID" val="custom20189097_18*n_h_i*1_2_5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6"/>
  <p:tag name="KSO_WM_UNIT_ID" val="custom20189097_18*n_h_i*1_2_6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TEMPLATE_THUMBS_INDEX" val="1、3、5、6、10、14、20、22、25、26、2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2"/>
  <p:tag name="KSO_WM_TEMPLATE_CATEGORY" val="custom"/>
  <p:tag name="KSO_WM_TEMPLATE_INDEX" val="20189097"/>
  <p:tag name="KSO_WM_UNIT_INDEX" val="22"/>
</p:tagLst>
</file>

<file path=ppt/tags/tag300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7"/>
  <p:tag name="KSO_WM_UNIT_ID" val="custom20189097_18*n_h_i*1_2_7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8"/>
  <p:tag name="KSO_WM_UNIT_ID" val="custom20189097_18*n_h_i*1_2_8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3"/>
  <p:tag name="KSO_WM_UNIT_ID" val="custom20189097_18*n_h_i*1_2_3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2"/>
  <p:tag name="KSO_WM_UNIT_ID" val="custom20189097_18*n_h_i*1_2_2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"/>
  <p:tag name="KSO_WM_UNIT_ID" val="custom20189097_18*n_h_i*1_2_1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1_1"/>
  <p:tag name="KSO_WM_UNIT_ID" val="custom20189097_18*n_h_f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n1-1"/>
  <p:tag name="KSO_WM_UNIT_PRESET_TEXT" val="LOREM IPSUM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8*i*9"/>
  <p:tag name="KSO_WM_TEMPLATE_CATEGORY" val="custom"/>
  <p:tag name="KSO_WM_TEMPLATE_INDEX" val="20189097"/>
  <p:tag name="KSO_WM_UNIT_INDEX" val="9"/>
</p:tagLst>
</file>

<file path=ppt/tags/tag307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4"/>
  <p:tag name="KSO_WM_UNIT_ID" val="custom20189097_18*n_h_f*1_2_4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1"/>
  <p:tag name="KSO_WM_UNIT_ID" val="custom20189097_18*n_h_f*1_2_1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2"/>
  <p:tag name="KSO_WM_UNIT_ID" val="custom20189097_18*n_h_f*1_2_2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3"/>
  <p:tag name="KSO_WM_TEMPLATE_CATEGORY" val="custom"/>
  <p:tag name="KSO_WM_TEMPLATE_INDEX" val="20189097"/>
  <p:tag name="KSO_WM_UNIT_INDEX" val="23"/>
</p:tagLst>
</file>

<file path=ppt/tags/tag310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3"/>
  <p:tag name="KSO_WM_UNIT_ID" val="custom20189097_18*n_h_f*1_2_3"/>
  <p:tag name="KSO_WM_UNIT_CLEAR" val="1"/>
  <p:tag name="KSO_WM_UNIT_LAYERLEVEL" val="1_1_1"/>
  <p:tag name="KSO_WM_UNIT_VALUE" val="7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8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12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8*f*1"/>
  <p:tag name="KSO_WM_UNIT_LAYERLEVEL" val="1"/>
  <p:tag name="KSO_WM_UNIT_VALUE" val="19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Lorem ipsum dolor sit amet, consectetur adipisicing elit.Lorem ipsum dolor sit amet, consectetur adipisicing elit.&#13;&#13;Lorem ipsum dolor sit amet, consectetur adipisicing elit.Lorem ipsum dolor sit amet, consectetur adipisicing elit.Lorem ipsum dolor sit amet, consectetur adipisicing elit."/>
</p:tagLst>
</file>

<file path=ppt/tags/tag313.xml><?xml version="1.0" encoding="utf-8"?>
<p:tagLst xmlns:p="http://schemas.openxmlformats.org/presentationml/2006/main">
  <p:tag name="KSO_WM_SLIDE_ID" val="custom20189097_18"/>
  <p:tag name="KSO_WM_SLIDE_INDEX" val="18"/>
  <p:tag name="KSO_WM_SLIDE_ITEM_CNT" val="4"/>
  <p:tag name="KSO_WM_SLIDE_LAYOUT" val="n_a_f"/>
  <p:tag name="KSO_WM_SLIDE_LAYOUT_CNT" val="1_1_1"/>
  <p:tag name="KSO_WM_SLIDE_TYPE" val="text"/>
  <p:tag name="KSO_WM_BEAUTIFY_FLAG" val="#wm#"/>
  <p:tag name="KSO_WM_SLIDE_POSITION" val="53*144"/>
  <p:tag name="KSO_WM_SLIDE_SIZE" val="881*298"/>
  <p:tag name="KSO_WM_TEMPLATE_CATEGORY" val="custom"/>
  <p:tag name="KSO_WM_TEMPLATE_INDEX" val="20189097"/>
  <p:tag name="KSO_WM_TAG_VERSION" val="1.0"/>
  <p:tag name="KSO_WM_DIAGRAM_GROUP_CODE" val="n1-1"/>
  <p:tag name="KSO_WM_SLIDE_SUBTYPE" val="diag"/>
</p:tagLst>
</file>

<file path=ppt/tags/tag314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"/>
  <p:tag name="KSO_WM_UNIT_ID" val="custom20189097_19*n_h_i*1_2_1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0"/>
  <p:tag name="KSO_WM_UNIT_ID" val="custom20189097_19*n_h_i*1_2_10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9"/>
  <p:tag name="KSO_WM_UNIT_ID" val="custom20189097_19*n_h_i*1_2_9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7"/>
  <p:tag name="KSO_WM_UNIT_ID" val="custom20189097_19*n_h_i*1_2_7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8"/>
  <p:tag name="KSO_WM_UNIT_ID" val="custom20189097_19*n_h_i*1_2_8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6"/>
  <p:tag name="KSO_WM_UNIT_ID" val="custom20189097_19*n_h_i*1_2_6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4"/>
  <p:tag name="KSO_WM_TEMPLATE_CATEGORY" val="custom"/>
  <p:tag name="KSO_WM_TEMPLATE_INDEX" val="20189097"/>
  <p:tag name="KSO_WM_UNIT_INDEX" val="24"/>
</p:tagLst>
</file>

<file path=ppt/tags/tag320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3"/>
  <p:tag name="KSO_WM_UNIT_ID" val="custom20189097_19*n_h_i*1_2_3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2"/>
  <p:tag name="KSO_WM_UNIT_ID" val="custom20189097_19*n_h_i*1_2_2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4"/>
  <p:tag name="KSO_WM_UNIT_ID" val="custom20189097_19*n_h_i*1_2_4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5"/>
  <p:tag name="KSO_WM_UNIT_ID" val="custom20189097_19*n_h_i*1_2_5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1_1"/>
  <p:tag name="KSO_WM_UNIT_ID" val="custom20189097_19*n_h_f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n1-1"/>
  <p:tag name="KSO_WM_UNIT_PRESET_TEXT" val="LOREM IPSUM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19*i*11"/>
  <p:tag name="KSO_WM_TEMPLATE_CATEGORY" val="custom"/>
  <p:tag name="KSO_WM_TEMPLATE_INDEX" val="20189097"/>
  <p:tag name="KSO_WM_UNIT_INDEX" val="11"/>
</p:tagLst>
</file>

<file path=ppt/tags/tag326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1"/>
  <p:tag name="KSO_WM_UNIT_ID" val="custom20189097_19*n_h_f*1_2_1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2"/>
  <p:tag name="KSO_WM_UNIT_ID" val="custom20189097_19*n_h_f*1_2_2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3"/>
  <p:tag name="KSO_WM_UNIT_ID" val="custom20189097_19*n_h_f*1_2_3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4"/>
  <p:tag name="KSO_WM_UNIT_ID" val="custom20189097_19*n_h_f*1_2_4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5"/>
  <p:tag name="KSO_WM_TEMPLATE_CATEGORY" val="custom"/>
  <p:tag name="KSO_WM_TEMPLATE_INDEX" val="20189097"/>
  <p:tag name="KSO_WM_UNIT_INDEX" val="25"/>
</p:tagLst>
</file>

<file path=ppt/tags/tag330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5"/>
  <p:tag name="KSO_WM_UNIT_ID" val="custom20189097_19*n_h_f*1_2_5"/>
  <p:tag name="KSO_WM_UNIT_CLEAR" val="1"/>
  <p:tag name="KSO_WM_UNIT_LAYERLEVEL" val="1_1_1"/>
  <p:tag name="KSO_WM_UNIT_VALUE" val="10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9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32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9*f*1"/>
  <p:tag name="KSO_WM_UNIT_LAYERLEVEL" val="1"/>
  <p:tag name="KSO_WM_UNIT_VALUE" val="19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Lorem ipsum dolor sit amet, consectetur adipisicing elit.Lorem ipsum dolor sit amet, consectetur adipisicing elit.&#13;&#13;Lorem ipsum dolor sit amet, consectetur adipisicing elit.Lorem ipsum dolor sit amet, consectetur adipisicing elit.Lorem ipsum dolor sit amet, consectetur adipisicing elit."/>
</p:tagLst>
</file>

<file path=ppt/tags/tag333.xml><?xml version="1.0" encoding="utf-8"?>
<p:tagLst xmlns:p="http://schemas.openxmlformats.org/presentationml/2006/main">
  <p:tag name="KSO_WM_SLIDE_ID" val="custom20189097_19"/>
  <p:tag name="KSO_WM_SLIDE_INDEX" val="19"/>
  <p:tag name="KSO_WM_SLIDE_ITEM_CNT" val="5"/>
  <p:tag name="KSO_WM_SLIDE_LAYOUT" val="n_a_f"/>
  <p:tag name="KSO_WM_SLIDE_LAYOUT_CNT" val="1_1_1"/>
  <p:tag name="KSO_WM_SLIDE_TYPE" val="text"/>
  <p:tag name="KSO_WM_BEAUTIFY_FLAG" val="#wm#"/>
  <p:tag name="KSO_WM_SLIDE_POSITION" val="25*121"/>
  <p:tag name="KSO_WM_SLIDE_SIZE" val="909*321"/>
  <p:tag name="KSO_WM_TEMPLATE_CATEGORY" val="custom"/>
  <p:tag name="KSO_WM_TEMPLATE_INDEX" val="20189097"/>
  <p:tag name="KSO_WM_TAG_VERSION" val="1.0"/>
  <p:tag name="KSO_WM_DIAGRAM_GROUP_CODE" val="n1-1"/>
  <p:tag name="KSO_WM_SLIDE_SUBTYPE" val="diag"/>
</p:tagLst>
</file>

<file path=ppt/tags/tag334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7"/>
  <p:tag name="KSO_WM_UNIT_ID" val="custom20189097_20*n_h_i*1_2_7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8"/>
  <p:tag name="KSO_WM_UNIT_ID" val="custom20189097_20*n_h_i*1_2_8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1"/>
  <p:tag name="KSO_WM_UNIT_ID" val="custom20189097_20*n_h_i*1_2_11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9"/>
  <p:tag name="KSO_WM_UNIT_ID" val="custom20189097_20*n_h_i*1_2_9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0"/>
  <p:tag name="KSO_WM_UNIT_ID" val="custom20189097_20*n_h_i*1_2_10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2"/>
  <p:tag name="KSO_WM_UNIT_ID" val="custom20189097_20*n_h_i*1_2_12"/>
  <p:tag name="KSO_WM_UNIT_LAYERLEVEL" val="1_1_1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6"/>
  <p:tag name="KSO_WM_TEMPLATE_CATEGORY" val="custom"/>
  <p:tag name="KSO_WM_TEMPLATE_INDEX" val="20189097"/>
  <p:tag name="KSO_WM_UNIT_INDEX" val="26"/>
</p:tagLst>
</file>

<file path=ppt/tags/tag340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3"/>
  <p:tag name="KSO_WM_UNIT_ID" val="custom20189097_20*n_h_i*1_2_3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4"/>
  <p:tag name="KSO_WM_UNIT_ID" val="custom20189097_20*n_h_i*1_2_4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5"/>
  <p:tag name="KSO_WM_UNIT_ID" val="custom20189097_20*n_h_i*1_2_5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6"/>
  <p:tag name="KSO_WM_UNIT_ID" val="custom20189097_20*n_h_i*1_2_6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2"/>
  <p:tag name="KSO_WM_UNIT_ID" val="custom20189097_20*n_h_i*1_2_2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TEMPLATE_CATEGORY" val="custom"/>
  <p:tag name="KSO_WM_TEMPLATE_INDEX" val="20189097"/>
  <p:tag name="KSO_WM_UNIT_CLEAR" val="1"/>
  <p:tag name="KSO_WM_DIAGRAM_GROUP_CODE" val="n1-1"/>
  <p:tag name="KSO_WM_TAG_VERSION" val="1.0"/>
  <p:tag name="KSO_WM_UNIT_TYPE" val="n_h_i"/>
  <p:tag name="KSO_WM_UNIT_INDEX" val="1_2_1"/>
  <p:tag name="KSO_WM_UNIT_ID" val="custom20189097_20*n_h_i*1_2_1"/>
  <p:tag name="KSO_WM_UNIT_LAYERLEVEL" val="1_1_1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1_1"/>
  <p:tag name="KSO_WM_UNIT_ID" val="custom20189097_20*n_h_f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n1-1"/>
  <p:tag name="KSO_WM_UNIT_PRESET_TEXT" val="LOREM IPSUM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0*i*13"/>
  <p:tag name="KSO_WM_TEMPLATE_CATEGORY" val="custom"/>
  <p:tag name="KSO_WM_TEMPLATE_INDEX" val="20189097"/>
  <p:tag name="KSO_WM_UNIT_INDEX" val="13"/>
</p:tagLst>
</file>

<file path=ppt/tags/tag348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1"/>
  <p:tag name="KSO_WM_UNIT_ID" val="custom20189097_20*n_h_f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2"/>
  <p:tag name="KSO_WM_UNIT_ID" val="custom20189097_20*n_h_f*1_2_2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7"/>
  <p:tag name="KSO_WM_TEMPLATE_CATEGORY" val="custom"/>
  <p:tag name="KSO_WM_TEMPLATE_INDEX" val="20189097"/>
  <p:tag name="KSO_WM_UNIT_INDEX" val="27"/>
</p:tagLst>
</file>

<file path=ppt/tags/tag350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3"/>
  <p:tag name="KSO_WM_UNIT_ID" val="custom20189097_20*n_h_f*1_2_3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4"/>
  <p:tag name="KSO_WM_UNIT_ID" val="custom20189097_20*n_h_f*1_2_4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5"/>
  <p:tag name="KSO_WM_UNIT_ID" val="custom20189097_20*n_h_f*1_2_5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BEAUTIFY_FLAG" val="#wm#"/>
  <p:tag name="KSO_WM_UNIT_TYPE" val="n_h_f"/>
  <p:tag name="KSO_WM_UNIT_INDEX" val="1_2_6"/>
  <p:tag name="KSO_WM_UNIT_ID" val="custom20189097_20*n_h_f*1_2_6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n1-1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0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55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20*f*1"/>
  <p:tag name="KSO_WM_UNIT_LAYERLEVEL" val="1"/>
  <p:tag name="KSO_WM_UNIT_VALUE" val="19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Lorem ipsum dolor sit amet, consectetur adipisicing elit.Lorem ipsum dolor sit amet, consectetur adipisicing elit.&#13;&#13;Lorem ipsum dolor sit amet, consectetur adipisicing elit.Lorem ipsum dolor sit amet, consectetur adipisicing elit.Lorem ipsum dolor sit amet, consectetur adipisicing elit."/>
</p:tagLst>
</file>

<file path=ppt/tags/tag356.xml><?xml version="1.0" encoding="utf-8"?>
<p:tagLst xmlns:p="http://schemas.openxmlformats.org/presentationml/2006/main">
  <p:tag name="KSO_WM_SLIDE_ID" val="custom20189097_20"/>
  <p:tag name="KSO_WM_SLIDE_INDEX" val="20"/>
  <p:tag name="KSO_WM_SLIDE_ITEM_CNT" val="6"/>
  <p:tag name="KSO_WM_SLIDE_LAYOUT" val="n_a_f"/>
  <p:tag name="KSO_WM_SLIDE_LAYOUT_CNT" val="1_1_1"/>
  <p:tag name="KSO_WM_SLIDE_TYPE" val="text"/>
  <p:tag name="KSO_WM_BEAUTIFY_FLAG" val="#wm#"/>
  <p:tag name="KSO_WM_SLIDE_POSITION" val="14*128"/>
  <p:tag name="KSO_WM_SLIDE_SIZE" val="920*314"/>
  <p:tag name="KSO_WM_TEMPLATE_CATEGORY" val="custom"/>
  <p:tag name="KSO_WM_TEMPLATE_INDEX" val="20189097"/>
  <p:tag name="KSO_WM_TAG_VERSION" val="1.0"/>
  <p:tag name="KSO_WM_DIAGRAM_GROUP_CODE" val="n1-1"/>
  <p:tag name="KSO_WM_SLIDE_SUBTYPE" val="diag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1*i*0"/>
  <p:tag name="KSO_WM_TEMPLATE_CATEGORY" val="custom"/>
  <p:tag name="KSO_WM_TEMPLATE_INDEX" val="20189097"/>
  <p:tag name="KSO_WM_UNIT_INDEX" val="0"/>
</p:tagLst>
</file>

<file path=ppt/tags/tag35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1*l_h_i*1_1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1*l_h_i*1_2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8"/>
  <p:tag name="KSO_WM_TEMPLATE_CATEGORY" val="custom"/>
  <p:tag name="KSO_WM_TEMPLATE_INDEX" val="20189097"/>
  <p:tag name="KSO_WM_UNIT_INDEX" val="28"/>
</p:tagLst>
</file>

<file path=ppt/tags/tag360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21*l_h_a*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21*l_h_a*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63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1*l_h_f*1_1_1"/>
  <p:tag name="KSO_WM_UNIT_LAYERLEVEL" val="1_1_1"/>
  <p:tag name="KSO_WM_UNIT_VALUE" val="1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1*l_h_f*1_2_1"/>
  <p:tag name="KSO_WM_UNIT_LAYERLEVEL" val="1_1_1"/>
  <p:tag name="KSO_WM_UNIT_VALUE" val="1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&#13;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1"/>
  <p:tag name="KSO_WM_SLIDE_INDEX" val="21"/>
  <p:tag name="KSO_WM_SLIDE_ITEM_CNT" val="2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127*203"/>
  <p:tag name="KSO_WM_SLIDE_SIZE" val="747*196"/>
  <p:tag name="KSO_WM_DIAGRAM_GROUP_CODE" val="l1-6"/>
</p:tagLst>
</file>

<file path=ppt/tags/tag3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2*i*0"/>
  <p:tag name="KSO_WM_TEMPLATE_CATEGORY" val="custom"/>
  <p:tag name="KSO_WM_TEMPLATE_INDEX" val="20189097"/>
  <p:tag name="KSO_WM_UNIT_INDEX" val="0"/>
</p:tagLst>
</file>

<file path=ppt/tags/tag36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2*l_h_i*1_1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2*l_h_i*1_2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22*l_h_i*1_3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29"/>
  <p:tag name="KSO_WM_TEMPLATE_CATEGORY" val="custom"/>
  <p:tag name="KSO_WM_TEMPLATE_INDEX" val="20189097"/>
  <p:tag name="KSO_WM_UNIT_INDEX" val="29"/>
</p:tagLst>
</file>

<file path=ppt/tags/tag370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2*l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2*l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22*l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22*l_h_a*1_1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2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75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22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76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22*l_h_a*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2"/>
  <p:tag name="KSO_WM_SLIDE_INDEX" val="22"/>
  <p:tag name="KSO_WM_SLIDE_ITEM_CNT" val="3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61*220"/>
  <p:tag name="KSO_WM_SLIDE_SIZE" val="844*119"/>
  <p:tag name="KSO_WM_DIAGRAM_GROUP_CODE" val="l1-6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3*i*0"/>
  <p:tag name="KSO_WM_TEMPLATE_CATEGORY" val="custom"/>
  <p:tag name="KSO_WM_TEMPLATE_INDEX" val="20189097"/>
  <p:tag name="KSO_WM_UNIT_INDEX" val="0"/>
</p:tagLst>
</file>

<file path=ppt/tags/tag37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3*l_h_i*1_1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0"/>
  <p:tag name="KSO_WM_TEMPLATE_CATEGORY" val="custom"/>
  <p:tag name="KSO_WM_TEMPLATE_INDEX" val="20189097"/>
  <p:tag name="KSO_WM_UNIT_INDEX" val="30"/>
</p:tagLst>
</file>

<file path=ppt/tags/tag380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3*l_h_i*1_2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23*l_h_i*1_3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4_1"/>
  <p:tag name="KSO_WM_UNIT_ID" val="custom20189097_23*l_h_i*1_4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3*i*5"/>
  <p:tag name="KSO_WM_TEMPLATE_CATEGORY" val="custom"/>
  <p:tag name="KSO_WM_TEMPLATE_INDEX" val="20189097"/>
  <p:tag name="KSO_WM_UNIT_INDEX" val="5"/>
</p:tagLst>
</file>

<file path=ppt/tags/tag384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23*l_h_a*1_3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23*l_h_a*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3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387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3*l_h_f*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23*l_h_f*1_3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4_1"/>
  <p:tag name="KSO_WM_UNIT_ID" val="custom20189097_23*l_h_f*1_4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1"/>
  <p:tag name="KSO_WM_TEMPLATE_CATEGORY" val="custom"/>
  <p:tag name="KSO_WM_TEMPLATE_INDEX" val="20189097"/>
  <p:tag name="KSO_WM_UNIT_INDEX" val="31"/>
</p:tagLst>
</file>

<file path=ppt/tags/tag390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3*l_h_f*1_2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23*l_h_a*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4_1"/>
  <p:tag name="KSO_WM_UNIT_ID" val="custom20189097_23*l_h_a*1_4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3"/>
  <p:tag name="KSO_WM_SLIDE_INDEX" val="23"/>
  <p:tag name="KSO_WM_SLIDE_ITEM_CNT" val="4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96*157"/>
  <p:tag name="KSO_WM_SLIDE_SIZE" val="729*293"/>
  <p:tag name="KSO_WM_DIAGRAM_GROUP_CODE" val="l1-6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4*i*0"/>
  <p:tag name="KSO_WM_TEMPLATE_CATEGORY" val="custom"/>
  <p:tag name="KSO_WM_TEMPLATE_INDEX" val="20189097"/>
  <p:tag name="KSO_WM_UNIT_INDEX" val="0"/>
</p:tagLst>
</file>

<file path=ppt/tags/tag39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4*l_h_i*1_1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4*l_h_i*1_2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24*l_h_i*1_3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4_1"/>
  <p:tag name="KSO_WM_UNIT_ID" val="custom20189097_24*l_h_i*1_4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5_1"/>
  <p:tag name="KSO_WM_UNIT_ID" val="custom20189097_24*l_h_i*1_5_1"/>
  <p:tag name="KSO_WM_UNIT_LAYERLEVEL" val="1_1_1"/>
  <p:tag name="KSO_WM_BEAUTIFY_FLAG" val="#wm#"/>
  <p:tag name="KSO_WM_TAG_VERSION" val="1.0"/>
  <p:tag name="KSO_WM_DIAGRAM_GROUP_CODE" val="l1-6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1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POWERPOINT _x000B_BUSINESS REPORT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2"/>
  <p:tag name="KSO_WM_TEMPLATE_CATEGORY" val="custom"/>
  <p:tag name="KSO_WM_TEMPLATE_INDEX" val="20189097"/>
  <p:tag name="KSO_WM_UNIT_INDEX" val="32"/>
</p:tagLst>
</file>

<file path=ppt/tags/tag400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4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401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1_1"/>
  <p:tag name="KSO_WM_UNIT_ID" val="custom20189097_24*l_h_a*1_1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4*l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2_1"/>
  <p:tag name="KSO_WM_UNIT_ID" val="custom20189097_24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4*l_h_f*1_2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3_1"/>
  <p:tag name="KSO_WM_UNIT_ID" val="custom20189097_24*l_h_a*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24*l_h_f*1_3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5_1"/>
  <p:tag name="KSO_WM_UNIT_ID" val="custom20189097_24*l_h_a*1_5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5_1"/>
  <p:tag name="KSO_WM_UNIT_ID" val="custom20189097_24*l_h_f*1_5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4_1"/>
  <p:tag name="KSO_WM_UNIT_ID" val="custom20189097_24*l_h_f*1_4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Supporting text here.&#13;Copy paste fonts. Choose the only option to retain text.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3"/>
  <p:tag name="KSO_WM_TEMPLATE_CATEGORY" val="custom"/>
  <p:tag name="KSO_WM_TEMPLATE_INDEX" val="20189097"/>
  <p:tag name="KSO_WM_UNIT_INDEX" val="33"/>
</p:tagLst>
</file>

<file path=ppt/tags/tag410.xml><?xml version="1.0" encoding="utf-8"?>
<p:tagLst xmlns:p="http://schemas.openxmlformats.org/presentationml/2006/main">
  <p:tag name="KSO_WM_TEMPLATE_CATEGORY" val="custom"/>
  <p:tag name="KSO_WM_TEMPLATE_INDEX" val="20189097"/>
  <p:tag name="KSO_WM_UNIT_TYPE" val="l_h_a"/>
  <p:tag name="KSO_WM_UNIT_INDEX" val="1_4_1"/>
  <p:tag name="KSO_WM_UNIT_ID" val="custom20189097_24*l_h_a*1_4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6"/>
  <p:tag name="KSO_WM_UNIT_PRESET_TEXT" val="Text here"/>
  <p:tag name="KSO_WM_UNIT_TEXT_FILL_FORE_SCHEMECOLOR_INDEX" val="14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4"/>
  <p:tag name="KSO_WM_SLIDE_INDEX" val="24"/>
  <p:tag name="KSO_WM_SLIDE_ITEM_CNT" val="5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57*161"/>
  <p:tag name="KSO_WM_SLIDE_SIZE" val="844*280"/>
  <p:tag name="KSO_WM_DIAGRAM_GROUP_CODE" val="l1-6"/>
</p:tagLst>
</file>

<file path=ppt/tags/tag412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1"/>
  <p:tag name="KSO_WM_UNIT_ID" val="custom20189097_25*d*1"/>
  <p:tag name="KSO_WM_UNIT_LAYERLEVEL" val="1"/>
  <p:tag name="KSO_WM_UNIT_VALUE" val="1289*3384"/>
  <p:tag name="KSO_WM_UNIT_HIGHLIGHT" val="0"/>
  <p:tag name="KSO_WM_UNIT_COMPATIBLE" val="0"/>
  <p:tag name="KSO_WM_UNIT_CLEAR" val="0"/>
  <p:tag name="KSO_WM_BEAUTIFY_FLAG" val="#wm#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5*i*1"/>
  <p:tag name="KSO_WM_TEMPLATE_CATEGORY" val="custom"/>
  <p:tag name="KSO_WM_TEMPLATE_INDEX" val="20189097"/>
  <p:tag name="KSO_WM_UNIT_INDEX" val="1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5*i*2"/>
  <p:tag name="KSO_WM_TEMPLATE_CATEGORY" val="custom"/>
  <p:tag name="KSO_WM_TEMPLATE_INDEX" val="20189097"/>
  <p:tag name="KSO_WM_UNIT_INDEX" val="2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5*i*3"/>
  <p:tag name="KSO_WM_TEMPLATE_CATEGORY" val="custom"/>
  <p:tag name="KSO_WM_TEMPLATE_INDEX" val="20189097"/>
  <p:tag name="KSO_WM_UNIT_INDEX" val="3"/>
</p:tagLst>
</file>

<file path=ppt/tags/tag41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5*l_h_i*1_2_1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1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4_1"/>
  <p:tag name="KSO_WM_UNIT_ID" val="custom20189097_25*l_h_i*1_4_1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1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5*l_h_i*1_1_1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1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2"/>
  <p:tag name="KSO_WM_UNIT_ID" val="custom20189097_25*l_h_i*1_1_2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4"/>
  <p:tag name="KSO_WM_TEMPLATE_CATEGORY" val="custom"/>
  <p:tag name="KSO_WM_TEMPLATE_INDEX" val="20189097"/>
  <p:tag name="KSO_WM_UNIT_INDEX" val="34"/>
</p:tagLst>
</file>

<file path=ppt/tags/tag420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0"/>
  <p:tag name="KSO_WM_UNIT_ID" val="custom20189097_25*l_h_i*1_3_10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9"/>
  <p:tag name="KSO_WM_UNIT_ID" val="custom20189097_25*l_h_i*1_3_9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2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8"/>
  <p:tag name="KSO_WM_UNIT_ID" val="custom20189097_25*l_h_i*1_3_8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3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7"/>
  <p:tag name="KSO_WM_UNIT_ID" val="custom20189097_25*l_h_i*1_3_7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4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6"/>
  <p:tag name="KSO_WM_UNIT_ID" val="custom20189097_25*l_h_i*1_3_6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5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5"/>
  <p:tag name="KSO_WM_UNIT_ID" val="custom20189097_25*l_h_i*1_3_5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6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4"/>
  <p:tag name="KSO_WM_UNIT_ID" val="custom20189097_25*l_h_i*1_3_4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3"/>
  <p:tag name="KSO_WM_UNIT_ID" val="custom20189097_25*l_h_i*1_3_3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8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2"/>
  <p:tag name="KSO_WM_UNIT_ID" val="custom20189097_25*l_h_i*1_3_2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2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25*l_h_i*1_3_1"/>
  <p:tag name="KSO_WM_UNIT_LAYERLEVEL" val="1_1_1"/>
  <p:tag name="KSO_WM_BEAUTIFY_FLAG" val="#wm#"/>
  <p:tag name="KSO_WM_TAG_VERSION" val="1.0"/>
  <p:tag name="KSO_WM_DIAGRAM_GROUP_CODE" val="l1-7"/>
  <p:tag name="KSO_WM_UNIT_FILL_FORE_SCHEMECOLOR_INDEX" val="5"/>
  <p:tag name="KSO_WM_UNI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5"/>
  <p:tag name="KSO_WM_TEMPLATE_CATEGORY" val="custom"/>
  <p:tag name="KSO_WM_TEMPLATE_INDEX" val="20189097"/>
  <p:tag name="KSO_WM_UNIT_INDEX" val="35"/>
</p:tagLst>
</file>

<file path=ppt/tags/tag430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25*f*1"/>
  <p:tag name="KSO_WM_UNIT_LAYERLEVEL" val="1"/>
  <p:tag name="KSO_WM_UNIT_VALUE" val="58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Unified fonts make reading more fluent. Theme color makes PPT more convenient to change."/>
</p:tagLst>
</file>

<file path=ppt/tags/tag431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5*a*1"/>
  <p:tag name="KSO_WM_UNIT_LAYERLEVEL" val="1"/>
  <p:tag name="KSO_WM_UNIT_VALUE" val="1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432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5*l_h_f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433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5*l_h_f*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434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25*l_h_f*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435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4_1"/>
  <p:tag name="KSO_WM_UNIT_ID" val="custom20189097_25*l_h_f*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7"/>
  <p:tag name="KSO_WM_UNIT_PRESET_TEXT" val="Supporting text here"/>
  <p:tag name="KSO_WM_UNIT_TEXT_FILL_FORE_SCHEMECOLOR_INDEX" val="13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5"/>
  <p:tag name="KSO_WM_SLIDE_INDEX" val="25"/>
  <p:tag name="KSO_WM_SLIDE_ITEM_CNT" val="5"/>
  <p:tag name="KSO_WM_SLIDE_LAYOUT" val="f_a_l_d"/>
  <p:tag name="KSO_WM_SLIDE_LAYOUT_CNT" val="1_1_1_1"/>
  <p:tag name="KSO_WM_SLIDE_TYPE" val="text"/>
  <p:tag name="KSO_WM_SLIDE_SUBTYPE" val="diag"/>
  <p:tag name="KSO_WM_BEAUTIFY_FLAG" val="#wm#"/>
  <p:tag name="KSO_WM_SLIDE_POSITION" val="0*0"/>
  <p:tag name="KSO_WM_SLIDE_SIZE" val="960*467"/>
  <p:tag name="KSO_WM_DIAGRAM_GROUP_CODE" val="l1-7"/>
</p:tagLst>
</file>

<file path=ppt/tags/tag437.xml><?xml version="1.0" encoding="utf-8"?>
<p:tagLst xmlns:p="http://schemas.openxmlformats.org/presentationml/2006/main">
  <p:tag name="KSO_WM_TAG_VERSION" val="1.0"/>
  <p:tag name="KSO_WM_TEMPLATE_CATEGORY" val="custom"/>
  <p:tag name="KSO_WM_TEMPLATE_INDEX" val="20189097"/>
  <p:tag name="KSO_WM_UNIT_TYPE" val="d"/>
  <p:tag name="KSO_WM_UNIT_INDEX" val="1"/>
  <p:tag name="KSO_WM_UNIT_ID" val="custom20189097_26*d*1"/>
  <p:tag name="KSO_WM_UNIT_LAYERLEVEL" val="1"/>
  <p:tag name="KSO_WM_UNIT_VALUE" val="1904*1497"/>
  <p:tag name="KSO_WM_UNIT_HIGHLIGHT" val="0"/>
  <p:tag name="KSO_WM_UNIT_COMPATIBLE" val="0"/>
  <p:tag name="KSO_WM_UNIT_CLEAR" val="0"/>
  <p:tag name="KSO_WM_BEAUTIFY_FLAG" val="#wm#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6*i*1"/>
  <p:tag name="KSO_WM_TEMPLATE_CATEGORY" val="custom"/>
  <p:tag name="KSO_WM_TEMPLATE_INDEX" val="20189097"/>
  <p:tag name="KSO_WM_UNIT_INDEX" val="1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6*i*2"/>
  <p:tag name="KSO_WM_TEMPLATE_CATEGORY" val="custom"/>
  <p:tag name="KSO_WM_TEMPLATE_INDEX" val="20189097"/>
  <p:tag name="KSO_WM_UNIT_INDEX" val="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6"/>
  <p:tag name="KSO_WM_TEMPLATE_CATEGORY" val="custom"/>
  <p:tag name="KSO_WM_TEMPLATE_INDEX" val="20189097"/>
  <p:tag name="KSO_WM_UNIT_INDEX" val="36"/>
</p:tagLst>
</file>

<file path=ppt/tags/tag440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6*a*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itle only layout"/>
</p:tagLst>
</file>

<file path=ppt/tags/tag441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26*f*1"/>
  <p:tag name="KSO_WM_UNIT_LAYERLEVEL" val="1"/>
  <p:tag name="KSO_WM_UNIT_VALUE" val="16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, consectetur adipisicing elit. &#13;&#13;Supporting text here.&#13;Supporting text here.&#13;Lorem ipsum dolor sit amet, consectetur adipisicing elit.&#13;Lorem ipsum dolor sit amet, consectetur adipisicing elit."/>
</p:tagLst>
</file>

<file path=ppt/tags/tag442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6"/>
  <p:tag name="KSO_WM_SLIDE_INDEX" val="26"/>
  <p:tag name="KSO_WM_SLIDE_ITEM_CNT" val="1"/>
  <p:tag name="KSO_WM_SLIDE_LAYOUT" val="f_a_d"/>
  <p:tag name="KSO_WM_SLIDE_LAYOUT_CNT" val="1_1_1"/>
  <p:tag name="KSO_WM_SLIDE_TYPE" val="text"/>
  <p:tag name="KSO_WM_SLIDE_SUBTYPE" val="pureTxt"/>
  <p:tag name="KSO_WM_BEAUTIFY_FLAG" val="#wm#"/>
  <p:tag name="KSO_WM_SLIDE_POSITION" val="0*0"/>
  <p:tag name="KSO_WM_SLIDE_SIZE" val="912*540"/>
</p:tagLst>
</file>

<file path=ppt/tags/tag443.xml><?xml version="1.0" encoding="utf-8"?>
<p:tagLst xmlns:p="http://schemas.openxmlformats.org/presentationml/2006/main">
  <p:tag name="KSO_WM_TEMPLATE_CATEGORY" val="custom"/>
  <p:tag name="KSO_WM_TEMPLATE_INDEX" val="20189097"/>
  <p:tag name="KSO_WM_UNIT_TYPE" val="a"/>
  <p:tag name="KSO_WM_UNIT_INDEX" val="1"/>
  <p:tag name="KSO_WM_UNIT_ID" val="custom20189097_27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S"/>
</p:tagLst>
</file>

<file path=ppt/tags/tag444.xml><?xml version="1.0" encoding="utf-8"?>
<p:tagLst xmlns:p="http://schemas.openxmlformats.org/presentationml/2006/main">
  <p:tag name="KSO_WM_TEMPLATE_CATEGORY" val="custom"/>
  <p:tag name="KSO_WM_TEMPLATE_INDEX" val="20189097"/>
  <p:tag name="KSO_WM_UNIT_TYPE" val="b"/>
  <p:tag name="KSO_WM_UNIT_INDEX" val="1"/>
  <p:tag name="KSO_WM_UNIT_ID" val="custom20189097_27*b*1"/>
  <p:tag name="KSO_WM_UNIT_LAYERLEVEL" val="1"/>
  <p:tag name="KSO_WM_UNIT_VALUE" val="1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nd Your Slogan Here."/>
</p:tagLst>
</file>

<file path=ppt/tags/tag445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27*f*1"/>
  <p:tag name="KSO_WM_UNIT_LAYERLEVEL" val="1"/>
  <p:tag name="KSO_WM_UNIT_VALUE" val="1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peaker name"/>
</p:tagLst>
</file>

<file path=ppt/tags/tag446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7"/>
  <p:tag name="KSO_WM_SLIDE_INDEX" val="27"/>
  <p:tag name="KSO_WM_SLIDE_ITEM_CNT" val="3"/>
  <p:tag name="KSO_WM_SLIDE_LAYOUT" val="f_a_b"/>
  <p:tag name="KSO_WM_SLIDE_LAYOUT_CNT" val="1_1_1"/>
  <p:tag name="KSO_WM_SLIDE_TYPE" val="text"/>
  <p:tag name="KSO_WM_SLIDE_SUBTYPE" val="pureTxt"/>
  <p:tag name="KSO_WM_BEAUTIFY_FLAG" val="#wm#"/>
  <p:tag name="KSO_WM_SLIDE_POSITION" val="121*256"/>
  <p:tag name="KSO_WM_SLIDE_SIZE" val="396*79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7"/>
  <p:tag name="KSO_WM_TEMPLATE_CATEGORY" val="custom"/>
  <p:tag name="KSO_WM_TEMPLATE_INDEX" val="20189097"/>
  <p:tag name="KSO_WM_UNIT_INDEX" val="37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8"/>
  <p:tag name="KSO_WM_TEMPLATE_CATEGORY" val="custom"/>
  <p:tag name="KSO_WM_TEMPLATE_INDEX" val="20189097"/>
  <p:tag name="KSO_WM_UNIT_INDEX" val="38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39"/>
  <p:tag name="KSO_WM_TEMPLATE_CATEGORY" val="custom"/>
  <p:tag name="KSO_WM_TEMPLATE_INDEX" val="20189097"/>
  <p:tag name="KSO_WM_UNIT_INDEX" val="39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3"/>
  <p:tag name="KSO_WM_TEMPLATE_CATEGORY" val="custom"/>
  <p:tag name="KSO_WM_TEMPLATE_INDEX" val="20189097"/>
  <p:tag name="KSO_WM_UNIT_INDEX" val="4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4"/>
  <p:tag name="KSO_WM_TEMPLATE_CATEGORY" val="custom"/>
  <p:tag name="KSO_WM_TEMPLATE_INDEX" val="20189097"/>
  <p:tag name="KSO_WM_UNIT_INDEX" val="44"/>
</p:tagLst>
</file>

<file path=ppt/tags/tag5.xml><?xml version="1.0" encoding="utf-8"?>
<p:tagLst xmlns:p="http://schemas.openxmlformats.org/presentationml/2006/main">
  <p:tag name="KSO_WM_TEMPLATE_CATEGORY" val="custom"/>
  <p:tag name="KSO_WM_TEMPLATE_INDEX" val="20189097"/>
  <p:tag name="KSO_WM_UNIT_TYPE" val="b"/>
  <p:tag name="KSO_WM_UNIT_INDEX" val="1"/>
  <p:tag name="KSO_WM_UNIT_ID" val="custom20189097_1*b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 sit amet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5"/>
  <p:tag name="KSO_WM_TEMPLATE_CATEGORY" val="custom"/>
  <p:tag name="KSO_WM_TEMPLATE_INDEX" val="20189097"/>
  <p:tag name="KSO_WM_UNIT_INDEX" val="45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6"/>
  <p:tag name="KSO_WM_TEMPLATE_CATEGORY" val="custom"/>
  <p:tag name="KSO_WM_TEMPLATE_INDEX" val="20189097"/>
  <p:tag name="KSO_WM_UNIT_INDEX" val="46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7"/>
  <p:tag name="KSO_WM_TEMPLATE_CATEGORY" val="custom"/>
  <p:tag name="KSO_WM_TEMPLATE_INDEX" val="20189097"/>
  <p:tag name="KSO_WM_UNIT_INDEX" val="47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8"/>
  <p:tag name="KSO_WM_TEMPLATE_CATEGORY" val="custom"/>
  <p:tag name="KSO_WM_TEMPLATE_INDEX" val="20189097"/>
  <p:tag name="KSO_WM_UNIT_INDEX" val="48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49"/>
  <p:tag name="KSO_WM_TEMPLATE_CATEGORY" val="custom"/>
  <p:tag name="KSO_WM_TEMPLATE_INDEX" val="20189097"/>
  <p:tag name="KSO_WM_UNIT_INDEX" val="49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3"/>
  <p:tag name="KSO_WM_TEMPLATE_CATEGORY" val="custom"/>
  <p:tag name="KSO_WM_TEMPLATE_INDEX" val="20189097"/>
  <p:tag name="KSO_WM_UNIT_INDEX" val="53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4"/>
  <p:tag name="KSO_WM_TEMPLATE_CATEGORY" val="custom"/>
  <p:tag name="KSO_WM_TEMPLATE_INDEX" val="20189097"/>
  <p:tag name="KSO_WM_UNIT_INDEX" val="54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5"/>
  <p:tag name="KSO_WM_TEMPLATE_CATEGORY" val="custom"/>
  <p:tag name="KSO_WM_TEMPLATE_INDEX" val="20189097"/>
  <p:tag name="KSO_WM_UNIT_INDEX" val="55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6"/>
  <p:tag name="KSO_WM_TEMPLATE_CATEGORY" val="custom"/>
  <p:tag name="KSO_WM_TEMPLATE_INDEX" val="20189097"/>
  <p:tag name="KSO_WM_UNIT_INDEX" val="56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7"/>
  <p:tag name="KSO_WM_TEMPLATE_CATEGORY" val="custom"/>
  <p:tag name="KSO_WM_TEMPLATE_INDEX" val="20189097"/>
  <p:tag name="KSO_WM_UNIT_INDEX" val="57"/>
</p:tagLst>
</file>

<file path=ppt/tags/tag6.xml><?xml version="1.0" encoding="utf-8"?>
<p:tagLst xmlns:p="http://schemas.openxmlformats.org/presentationml/2006/main">
  <p:tag name="KSO_WM_TEMPLATE_CATEGORY" val="custom"/>
  <p:tag name="KSO_WM_TEMPLATE_INDEX" val="20189097"/>
  <p:tag name="KSO_WM_UNIT_TYPE" val="f"/>
  <p:tag name="KSO_WM_UNIT_INDEX" val="1"/>
  <p:tag name="KSO_WM_UNIT_ID" val="custom20189097_1*f*1"/>
  <p:tag name="KSO_WM_UNIT_LAYERLEVEL" val="1"/>
  <p:tag name="KSO_WM_UNIT_VALUE" val="8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peaker name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8"/>
  <p:tag name="KSO_WM_TEMPLATE_CATEGORY" val="custom"/>
  <p:tag name="KSO_WM_TEMPLATE_INDEX" val="20189097"/>
  <p:tag name="KSO_WM_UNIT_INDEX" val="58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59"/>
  <p:tag name="KSO_WM_TEMPLATE_CATEGORY" val="custom"/>
  <p:tag name="KSO_WM_TEMPLATE_INDEX" val="20189097"/>
  <p:tag name="KSO_WM_UNIT_INDEX" val="59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0"/>
  <p:tag name="KSO_WM_TEMPLATE_CATEGORY" val="custom"/>
  <p:tag name="KSO_WM_TEMPLATE_INDEX" val="20189097"/>
  <p:tag name="KSO_WM_UNIT_INDEX" val="6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1"/>
  <p:tag name="KSO_WM_TEMPLATE_CATEGORY" val="custom"/>
  <p:tag name="KSO_WM_TEMPLATE_INDEX" val="20189097"/>
  <p:tag name="KSO_WM_UNIT_INDEX" val="6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2"/>
  <p:tag name="KSO_WM_TEMPLATE_CATEGORY" val="custom"/>
  <p:tag name="KSO_WM_TEMPLATE_INDEX" val="20189097"/>
  <p:tag name="KSO_WM_UNIT_INDEX" val="62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3"/>
  <p:tag name="KSO_WM_TEMPLATE_CATEGORY" val="custom"/>
  <p:tag name="KSO_WM_TEMPLATE_INDEX" val="20189097"/>
  <p:tag name="KSO_WM_UNIT_INDEX" val="6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4"/>
  <p:tag name="KSO_WM_TEMPLATE_CATEGORY" val="custom"/>
  <p:tag name="KSO_WM_TEMPLATE_INDEX" val="20189097"/>
  <p:tag name="KSO_WM_UNIT_INDEX" val="64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5"/>
  <p:tag name="KSO_WM_TEMPLATE_CATEGORY" val="custom"/>
  <p:tag name="KSO_WM_TEMPLATE_INDEX" val="20189097"/>
  <p:tag name="KSO_WM_UNIT_INDEX" val="65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6"/>
  <p:tag name="KSO_WM_TEMPLATE_CATEGORY" val="custom"/>
  <p:tag name="KSO_WM_TEMPLATE_INDEX" val="20189097"/>
  <p:tag name="KSO_WM_UNIT_INDEX" val="66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7"/>
  <p:tag name="KSO_WM_TEMPLATE_CATEGORY" val="custom"/>
  <p:tag name="KSO_WM_TEMPLATE_INDEX" val="20189097"/>
  <p:tag name="KSO_WM_UNIT_INDEX" val="67"/>
</p:tagLst>
</file>

<file path=ppt/tags/tag7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1"/>
  <p:tag name="KSO_WM_SLIDE_INDEX" val="1"/>
  <p:tag name="KSO_WM_SLIDE_ITEM_CNT" val="3"/>
  <p:tag name="KSO_WM_SLIDE_LAYOUT" val="b_a_f"/>
  <p:tag name="KSO_WM_SLIDE_LAYOUT_CNT" val="1_1_1"/>
  <p:tag name="KSO_WM_SLIDE_TYPE" val="title"/>
  <p:tag name="KSO_WM_SLIDE_SUBTYPE" val="pureTxt"/>
  <p:tag name="KSO_WM_BEAUTIFY_FLAG" val="#wm#"/>
  <p:tag name="KSO_WM_TEMPLATE_THUMBS_INDEX" val="1、3、5、6、10、14、20、22、25、26、27、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8"/>
  <p:tag name="KSO_WM_TEMPLATE_CATEGORY" val="custom"/>
  <p:tag name="KSO_WM_TEMPLATE_INDEX" val="20189097"/>
  <p:tag name="KSO_WM_UNIT_INDEX" val="68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69"/>
  <p:tag name="KSO_WM_TEMPLATE_CATEGORY" val="custom"/>
  <p:tag name="KSO_WM_TEMPLATE_INDEX" val="20189097"/>
  <p:tag name="KSO_WM_UNIT_INDEX" val="69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0"/>
  <p:tag name="KSO_WM_TEMPLATE_CATEGORY" val="custom"/>
  <p:tag name="KSO_WM_TEMPLATE_INDEX" val="20189097"/>
  <p:tag name="KSO_WM_UNIT_INDEX" val="70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1"/>
  <p:tag name="KSO_WM_TEMPLATE_CATEGORY" val="custom"/>
  <p:tag name="KSO_WM_TEMPLATE_INDEX" val="20189097"/>
  <p:tag name="KSO_WM_UNIT_INDEX" val="7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2"/>
  <p:tag name="KSO_WM_TEMPLATE_CATEGORY" val="custom"/>
  <p:tag name="KSO_WM_TEMPLATE_INDEX" val="20189097"/>
  <p:tag name="KSO_WM_UNIT_INDEX" val="7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3"/>
  <p:tag name="KSO_WM_TEMPLATE_CATEGORY" val="custom"/>
  <p:tag name="KSO_WM_TEMPLATE_INDEX" val="20189097"/>
  <p:tag name="KSO_WM_UNIT_INDEX" val="7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4"/>
  <p:tag name="KSO_WM_TEMPLATE_CATEGORY" val="custom"/>
  <p:tag name="KSO_WM_TEMPLATE_INDEX" val="20189097"/>
  <p:tag name="KSO_WM_UNIT_INDEX" val="74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5"/>
  <p:tag name="KSO_WM_TEMPLATE_CATEGORY" val="custom"/>
  <p:tag name="KSO_WM_TEMPLATE_INDEX" val="20189097"/>
  <p:tag name="KSO_WM_UNIT_INDEX" val="75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6"/>
  <p:tag name="KSO_WM_TEMPLATE_CATEGORY" val="custom"/>
  <p:tag name="KSO_WM_TEMPLATE_INDEX" val="20189097"/>
  <p:tag name="KSO_WM_UNIT_INDEX" val="76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7"/>
  <p:tag name="KSO_WM_TEMPLATE_CATEGORY" val="custom"/>
  <p:tag name="KSO_WM_TEMPLATE_INDEX" val="20189097"/>
  <p:tag name="KSO_WM_UNIT_INDEX" val="77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0"/>
  <p:tag name="KSO_WM_TEMPLATE_CATEGORY" val="custom"/>
  <p:tag name="KSO_WM_TEMPLATE_INDEX" val="20189097"/>
  <p:tag name="KSO_WM_UNIT_INDEX" val="0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8"/>
  <p:tag name="KSO_WM_TEMPLATE_CATEGORY" val="custom"/>
  <p:tag name="KSO_WM_TEMPLATE_INDEX" val="20189097"/>
  <p:tag name="KSO_WM_UNIT_INDEX" val="78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79"/>
  <p:tag name="KSO_WM_TEMPLATE_CATEGORY" val="custom"/>
  <p:tag name="KSO_WM_TEMPLATE_INDEX" val="20189097"/>
  <p:tag name="KSO_WM_UNIT_INDEX" val="79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80"/>
  <p:tag name="KSO_WM_TEMPLATE_CATEGORY" val="custom"/>
  <p:tag name="KSO_WM_TEMPLATE_INDEX" val="20189097"/>
  <p:tag name="KSO_WM_UNIT_INDEX" val="80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81"/>
  <p:tag name="KSO_WM_TEMPLATE_CATEGORY" val="custom"/>
  <p:tag name="KSO_WM_TEMPLATE_INDEX" val="20189097"/>
  <p:tag name="KSO_WM_UNIT_INDEX" val="8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82"/>
  <p:tag name="KSO_WM_TEMPLATE_CATEGORY" val="custom"/>
  <p:tag name="KSO_WM_TEMPLATE_INDEX" val="20189097"/>
  <p:tag name="KSO_WM_UNIT_INDEX" val="82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83"/>
  <p:tag name="KSO_WM_TEMPLATE_CATEGORY" val="custom"/>
  <p:tag name="KSO_WM_TEMPLATE_INDEX" val="20189097"/>
  <p:tag name="KSO_WM_UNIT_INDEX" val="83"/>
</p:tagLst>
</file>

<file path=ppt/tags/tag86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1_1"/>
  <p:tag name="KSO_WM_UNIT_ID" val="custom20189097_2*l_h_f*1_1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Lorem ipsum dolor sit amet"/>
  <p:tag name="KSO_WM_UNIT_TEXT_FILL_FORE_SCHEMECOLOR_INDEX" val="14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1_1"/>
  <p:tag name="KSO_WM_UNIT_ID" val="custom20189097_2*l_h_i*1_1_1"/>
  <p:tag name="KSO_WM_UNIT_LAYERLEVEL" val="1_1_1"/>
  <p:tag name="KSO_WM_BEAUTIFY_FLAG" val="#wm#"/>
  <p:tag name="KSO_WM_TAG_VERSION" val="1.0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2_1"/>
  <p:tag name="KSO_WM_UNIT_ID" val="custom20189097_2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Lorem ipsum dolor sit amet"/>
  <p:tag name="KSO_WM_UNIT_TEXT_FILL_FORE_SCHEMECOLOR_INDEX" val="14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2_1"/>
  <p:tag name="KSO_WM_UNIT_ID" val="custom20189097_2*l_h_i*1_2_1"/>
  <p:tag name="KSO_WM_UNIT_LAYERLEVEL" val="1_1_1"/>
  <p:tag name="KSO_WM_BEAUTIFY_FLAG" val="#wm#"/>
  <p:tag name="KSO_WM_TAG_VERSION" val="1.0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97_2*i*1"/>
  <p:tag name="KSO_WM_TEMPLATE_CATEGORY" val="custom"/>
  <p:tag name="KSO_WM_TEMPLATE_INDEX" val="20189097"/>
  <p:tag name="KSO_WM_UNIT_INDEX" val="1"/>
</p:tagLst>
</file>

<file path=ppt/tags/tag90.xml><?xml version="1.0" encoding="utf-8"?>
<p:tagLst xmlns:p="http://schemas.openxmlformats.org/presentationml/2006/main">
  <p:tag name="KSO_WM_TEMPLATE_CATEGORY" val="custom"/>
  <p:tag name="KSO_WM_TEMPLATE_INDEX" val="20189097"/>
  <p:tag name="KSO_WM_UNIT_TYPE" val="l_h_f"/>
  <p:tag name="KSO_WM_UNIT_INDEX" val="1_3_1"/>
  <p:tag name="KSO_WM_UNIT_ID" val="custom20189097_2*l_h_f*1_3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Lorem ipsum dolor sit amet"/>
  <p:tag name="KSO_WM_UNIT_TEXT_FILL_FORE_SCHEMECOLOR_INDEX" val="14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TEMPLATE_CATEGORY" val="custom"/>
  <p:tag name="KSO_WM_TEMPLATE_INDEX" val="20189097"/>
  <p:tag name="KSO_WM_UNIT_TYPE" val="l_h_i"/>
  <p:tag name="KSO_WM_UNIT_INDEX" val="1_3_1"/>
  <p:tag name="KSO_WM_UNIT_ID" val="custom20189097_2*l_h_i*1_3_1"/>
  <p:tag name="KSO_WM_UNIT_LAYERLEVEL" val="1_1_1"/>
  <p:tag name="KSO_WM_BEAUTIFY_FLAG" val="#wm#"/>
  <p:tag name="KSO_WM_TAG_VERSION" val="1.0"/>
  <p:tag name="KSO_WM_DIAGRAM_GROUP_CODE" val="l1-1"/>
  <p:tag name="KSO_WM_UNIT_TEXT_FILL_FORE_SCHEMECOLOR_INDEX" val="14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TEMPLATE_CATEGORY" val="custom"/>
  <p:tag name="KSO_WM_TEMPLATE_INDEX" val="20189097"/>
  <p:tag name="KSO_WM_UNIT_RELATE_UNITID" val="259*l*1"/>
  <p:tag name="KSO_WM_UNIT_TYPE" val="a"/>
  <p:tag name="KSO_WM_UNIT_INDEX" val="1"/>
  <p:tag name="KSO_WM_UNIT_ID" val="custom20189097_2*a*1"/>
  <p:tag name="KSO_WM_UNIT_LAYERLEVEL" val="1"/>
  <p:tag name="KSO_WM_UNIT_ISCONTENTSTITLE" val="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CONTENTS"/>
</p:tagLst>
</file>

<file path=ppt/tags/tag93.xml><?xml version="1.0" encoding="utf-8"?>
<p:tagLst xmlns:p="http://schemas.openxmlformats.org/presentationml/2006/main">
  <p:tag name="KSO_WM_TEMPLATE_CATEGORY" val="custom"/>
  <p:tag name="KSO_WM_TEMPLATE_INDEX" val="20189097"/>
  <p:tag name="KSO_WM_TAG_VERSION" val="1.0"/>
  <p:tag name="KSO_WM_SLIDE_ID" val="custom20189097_2"/>
  <p:tag name="KSO_WM_SLIDE_INDEX" val="2"/>
  <p:tag name="KSO_WM_SLIDE_ITEM_CNT" val="3"/>
  <p:tag name="KSO_WM_SLIDE_LAYOUT" val="l_a"/>
  <p:tag name="KSO_WM_SLIDE_LAYOUT_CNT" val="1_1"/>
  <p:tag name="KSO_WM_SLIDE_TYPE" val="contents"/>
  <p:tag name="KSO_WM_SLIDE_SUBTYPE" val="diag"/>
  <p:tag name="KSO_WM_BEAUTIFY_FLAG" val="#wm#"/>
  <p:tag name="KSO_WM_DIAGRAM_GROUP_CODE" val="l1-1"/>
</p:tagLst>
</file>

<file path=ppt/tags/tag94.xml><?xml version="1.0" encoding="utf-8"?>
<p:tagLst xmlns:p="http://schemas.openxmlformats.org/presentationml/2006/main">
  <p:tag name="KSO_WM_TEMPLATE_CATEGORY" val="custom"/>
  <p:tag name="KSO_WM_TEMPLATE_INDEX" val="20189097"/>
  <p:tag name="KSO_WM_UNIT_TYPE" val="m_h_a"/>
  <p:tag name="KSO_WM_UNIT_INDEX" val="1_1_1"/>
  <p:tag name="KSO_WM_UNIT_ID" val="custom20189097_6*m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Text here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TEMPLATE_CATEGORY" val="custom"/>
  <p:tag name="KSO_WM_TEMPLATE_INDEX" val="20189097"/>
  <p:tag name="KSO_WM_UNIT_TYPE" val="m_h_f"/>
  <p:tag name="KSO_WM_UNIT_INDEX" val="1_1_1"/>
  <p:tag name="KSO_WM_UNIT_ID" val="custom20189097_6*m_h_f*1_1_1"/>
  <p:tag name="KSO_WM_UNIT_LAYERLEVEL" val="1_1_1"/>
  <p:tag name="KSO_WM_UNIT_VALUE" val="4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PRESET_TEXT" val="Unified fonts make reading more fluent. Theme color makes PPT more convenient to change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1"/>
  <p:tag name="KSO_WM_UNIT_ID" val="custom20189097_6*m_i*1_1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2"/>
  <p:tag name="KSO_WM_UNIT_ID" val="custom20189097_6*m_i*1_2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3"/>
  <p:tag name="KSO_WM_UNIT_ID" val="custom20189097_6*m_i*1_3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TEMPLATE_CATEGORY" val="custom"/>
  <p:tag name="KSO_WM_TEMPLATE_INDEX" val="20189097"/>
  <p:tag name="KSO_WM_UNIT_TYPE" val="m_i"/>
  <p:tag name="KSO_WM_UNIT_INDEX" val="1_4"/>
  <p:tag name="KSO_WM_UNIT_ID" val="custom20189097_6*m_i*1_4"/>
  <p:tag name="KSO_WM_UNIT_LAYERLEVEL" val="1_1"/>
  <p:tag name="KSO_WM_BEAUTIFY_FLAG" val="#wm#"/>
  <p:tag name="KSO_WM_TAG_VERSION" val="1.0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​​">
  <a:themeElements>
    <a:clrScheme name="自定义 343">
      <a:dk1>
        <a:srgbClr val="000000"/>
      </a:dk1>
      <a:lt1>
        <a:srgbClr val="FFFFFF"/>
      </a:lt1>
      <a:dk2>
        <a:srgbClr val="2F45E8"/>
      </a:dk2>
      <a:lt2>
        <a:srgbClr val="E6E4E4"/>
      </a:lt2>
      <a:accent1>
        <a:srgbClr val="3C59F3"/>
      </a:accent1>
      <a:accent2>
        <a:srgbClr val="293CE1"/>
      </a:accent2>
      <a:accent3>
        <a:srgbClr val="3F8CFF"/>
      </a:accent3>
      <a:accent4>
        <a:srgbClr val="00CCE5"/>
      </a:accent4>
      <a:accent5>
        <a:srgbClr val="5B9BD4"/>
      </a:accent5>
      <a:accent6>
        <a:srgbClr val="5199FE"/>
      </a:accent6>
      <a:hlink>
        <a:srgbClr val="0563C1"/>
      </a:hlink>
      <a:folHlink>
        <a:srgbClr val="954D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8652</Words>
  <Application>WPS 演示</Application>
  <PresentationFormat>宽屏</PresentationFormat>
  <Paragraphs>442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 Unicode MS</vt:lpstr>
      <vt:lpstr>Calibri</vt:lpstr>
      <vt:lpstr>Arial</vt:lpstr>
      <vt:lpstr>Montserrat</vt:lpstr>
      <vt:lpstr>Lato</vt:lpstr>
      <vt:lpstr>Gill Sans</vt:lpstr>
      <vt:lpstr>Sitka Text</vt:lpstr>
      <vt:lpstr>Gill Sans MT</vt:lpstr>
      <vt:lpstr>华文彩云</vt:lpstr>
      <vt:lpstr>幼圆</vt:lpstr>
      <vt:lpstr>黑体</vt:lpstr>
      <vt:lpstr>1_Office 主题​​</vt:lpstr>
      <vt:lpstr>POWERPOINT  BUSINESS REPORT</vt:lpstr>
      <vt:lpstr>PowerPoint 演示文稿</vt:lpstr>
      <vt:lpstr>PowerPoint 演示文稿</vt:lpstr>
      <vt:lpstr>Section Header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文婧</cp:lastModifiedBy>
  <cp:revision>3</cp:revision>
  <dcterms:created xsi:type="dcterms:W3CDTF">2018-05-23T09:59:00Z</dcterms:created>
  <dcterms:modified xsi:type="dcterms:W3CDTF">2018-06-08T13:27:54Z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